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1"/>
  </p:notesMasterIdLst>
  <p:sldIdLst>
    <p:sldId id="256" r:id="rId5"/>
    <p:sldId id="258" r:id="rId6"/>
    <p:sldId id="265" r:id="rId7"/>
    <p:sldId id="275" r:id="rId8"/>
    <p:sldId id="266" r:id="rId9"/>
    <p:sldId id="267" r:id="rId10"/>
    <p:sldId id="268" r:id="rId11"/>
    <p:sldId id="278" r:id="rId12"/>
    <p:sldId id="269" r:id="rId13"/>
    <p:sldId id="279" r:id="rId14"/>
    <p:sldId id="270" r:id="rId15"/>
    <p:sldId id="274" r:id="rId16"/>
    <p:sldId id="276" r:id="rId17"/>
    <p:sldId id="277" r:id="rId18"/>
    <p:sldId id="273" r:id="rId19"/>
    <p:sldId id="272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vla Dvořáková" initials="PD" lastIdx="2" clrIdx="0">
    <p:extLst>
      <p:ext uri="{19B8F6BF-5375-455C-9EA6-DF929625EA0E}">
        <p15:presenceInfo xmlns:p15="http://schemas.microsoft.com/office/powerpoint/2012/main" userId="Pavla Dvořák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6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C65522-D84B-4109-86C9-1DDAE98C16D9}" v="1" dt="2021-08-05T09:00:00.0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700" y="-14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reza Houšková" userId="cc6f5d99-358d-4ddf-af7e-0fd823e118a1" providerId="ADAL" clId="{E8553B01-BCEF-446D-B5EF-AE1DE8E72CB4}"/>
    <pc:docChg chg="undo custSel modSld sldOrd">
      <pc:chgData name="Tereza Houšková" userId="cc6f5d99-358d-4ddf-af7e-0fd823e118a1" providerId="ADAL" clId="{E8553B01-BCEF-446D-B5EF-AE1DE8E72CB4}" dt="2021-05-17T15:02:02.860" v="521" actId="948"/>
      <pc:docMkLst>
        <pc:docMk/>
      </pc:docMkLst>
      <pc:sldChg chg="modSp mod">
        <pc:chgData name="Tereza Houšková" userId="cc6f5d99-358d-4ddf-af7e-0fd823e118a1" providerId="ADAL" clId="{E8553B01-BCEF-446D-B5EF-AE1DE8E72CB4}" dt="2021-05-17T14:50:41.050" v="432" actId="207"/>
        <pc:sldMkLst>
          <pc:docMk/>
          <pc:sldMk cId="3507500771" sldId="256"/>
        </pc:sldMkLst>
        <pc:spChg chg="mod">
          <ac:chgData name="Tereza Houšková" userId="cc6f5d99-358d-4ddf-af7e-0fd823e118a1" providerId="ADAL" clId="{E8553B01-BCEF-446D-B5EF-AE1DE8E72CB4}" dt="2021-05-17T14:50:29.124" v="431" actId="1076"/>
          <ac:spMkLst>
            <pc:docMk/>
            <pc:sldMk cId="3507500771" sldId="256"/>
            <ac:spMk id="2" creationId="{79255DCD-B6BA-424D-8D71-C3150C81E138}"/>
          </ac:spMkLst>
        </pc:spChg>
        <pc:spChg chg="mod">
          <ac:chgData name="Tereza Houšková" userId="cc6f5d99-358d-4ddf-af7e-0fd823e118a1" providerId="ADAL" clId="{E8553B01-BCEF-446D-B5EF-AE1DE8E72CB4}" dt="2021-05-17T14:50:41.050" v="432" actId="207"/>
          <ac:spMkLst>
            <pc:docMk/>
            <pc:sldMk cId="3507500771" sldId="256"/>
            <ac:spMk id="3" creationId="{D0400F72-8F76-4D66-8B05-43555A847361}"/>
          </ac:spMkLst>
        </pc:spChg>
      </pc:sldChg>
      <pc:sldChg chg="modSp mod">
        <pc:chgData name="Tereza Houšková" userId="cc6f5d99-358d-4ddf-af7e-0fd823e118a1" providerId="ADAL" clId="{E8553B01-BCEF-446D-B5EF-AE1DE8E72CB4}" dt="2021-05-17T15:02:02.860" v="521" actId="948"/>
        <pc:sldMkLst>
          <pc:docMk/>
          <pc:sldMk cId="2214081199" sldId="258"/>
        </pc:sldMkLst>
        <pc:spChg chg="mod">
          <ac:chgData name="Tereza Houšková" userId="cc6f5d99-358d-4ddf-af7e-0fd823e118a1" providerId="ADAL" clId="{E8553B01-BCEF-446D-B5EF-AE1DE8E72CB4}" dt="2021-05-17T14:49:59.898" v="428" actId="14100"/>
          <ac:spMkLst>
            <pc:docMk/>
            <pc:sldMk cId="2214081199" sldId="258"/>
            <ac:spMk id="2" creationId="{FC9D622A-67E7-47DE-A43A-2FB8D8659971}"/>
          </ac:spMkLst>
        </pc:spChg>
        <pc:spChg chg="mod">
          <ac:chgData name="Tereza Houšková" userId="cc6f5d99-358d-4ddf-af7e-0fd823e118a1" providerId="ADAL" clId="{E8553B01-BCEF-446D-B5EF-AE1DE8E72CB4}" dt="2021-05-17T15:02:02.860" v="521" actId="948"/>
          <ac:spMkLst>
            <pc:docMk/>
            <pc:sldMk cId="2214081199" sldId="258"/>
            <ac:spMk id="3" creationId="{50A43E36-531F-4506-807D-E42D3C05A183}"/>
          </ac:spMkLst>
        </pc:spChg>
      </pc:sldChg>
      <pc:sldChg chg="modSp mod">
        <pc:chgData name="Tereza Houšková" userId="cc6f5d99-358d-4ddf-af7e-0fd823e118a1" providerId="ADAL" clId="{E8553B01-BCEF-446D-B5EF-AE1DE8E72CB4}" dt="2021-05-17T15:01:28.051" v="520" actId="20577"/>
        <pc:sldMkLst>
          <pc:docMk/>
          <pc:sldMk cId="1154153449" sldId="265"/>
        </pc:sldMkLst>
        <pc:spChg chg="mod">
          <ac:chgData name="Tereza Houšková" userId="cc6f5d99-358d-4ddf-af7e-0fd823e118a1" providerId="ADAL" clId="{E8553B01-BCEF-446D-B5EF-AE1DE8E72CB4}" dt="2021-05-17T15:01:28.051" v="520" actId="20577"/>
          <ac:spMkLst>
            <pc:docMk/>
            <pc:sldMk cId="1154153449" sldId="265"/>
            <ac:spMk id="2" creationId="{FC9D622A-67E7-47DE-A43A-2FB8D8659971}"/>
          </ac:spMkLst>
        </pc:spChg>
        <pc:spChg chg="mod">
          <ac:chgData name="Tereza Houšková" userId="cc6f5d99-358d-4ddf-af7e-0fd823e118a1" providerId="ADAL" clId="{E8553B01-BCEF-446D-B5EF-AE1DE8E72CB4}" dt="2021-05-17T14:49:41.485" v="425" actId="2711"/>
          <ac:spMkLst>
            <pc:docMk/>
            <pc:sldMk cId="1154153449" sldId="265"/>
            <ac:spMk id="3" creationId="{50A43E36-531F-4506-807D-E42D3C05A183}"/>
          </ac:spMkLst>
        </pc:spChg>
      </pc:sldChg>
      <pc:sldChg chg="modSp mod">
        <pc:chgData name="Tereza Houšková" userId="cc6f5d99-358d-4ddf-af7e-0fd823e118a1" providerId="ADAL" clId="{E8553B01-BCEF-446D-B5EF-AE1DE8E72CB4}" dt="2021-05-17T15:01:17.574" v="516" actId="20577"/>
        <pc:sldMkLst>
          <pc:docMk/>
          <pc:sldMk cId="1925748288" sldId="266"/>
        </pc:sldMkLst>
        <pc:spChg chg="mod">
          <ac:chgData name="Tereza Houšková" userId="cc6f5d99-358d-4ddf-af7e-0fd823e118a1" providerId="ADAL" clId="{E8553B01-BCEF-446D-B5EF-AE1DE8E72CB4}" dt="2021-05-17T15:01:17.574" v="516" actId="20577"/>
          <ac:spMkLst>
            <pc:docMk/>
            <pc:sldMk cId="1925748288" sldId="266"/>
            <ac:spMk id="2" creationId="{FC9D622A-67E7-47DE-A43A-2FB8D8659971}"/>
          </ac:spMkLst>
        </pc:spChg>
      </pc:sldChg>
      <pc:sldChg chg="modSp mod">
        <pc:chgData name="Tereza Houšková" userId="cc6f5d99-358d-4ddf-af7e-0fd823e118a1" providerId="ADAL" clId="{E8553B01-BCEF-446D-B5EF-AE1DE8E72CB4}" dt="2021-05-17T14:52:12.055" v="442" actId="2711"/>
        <pc:sldMkLst>
          <pc:docMk/>
          <pc:sldMk cId="1377452998" sldId="267"/>
        </pc:sldMkLst>
        <pc:spChg chg="mod">
          <ac:chgData name="Tereza Houšková" userId="cc6f5d99-358d-4ddf-af7e-0fd823e118a1" providerId="ADAL" clId="{E8553B01-BCEF-446D-B5EF-AE1DE8E72CB4}" dt="2021-05-17T14:52:12.055" v="442" actId="2711"/>
          <ac:spMkLst>
            <pc:docMk/>
            <pc:sldMk cId="1377452998" sldId="267"/>
            <ac:spMk id="2" creationId="{FC9D622A-67E7-47DE-A43A-2FB8D8659971}"/>
          </ac:spMkLst>
        </pc:spChg>
        <pc:spChg chg="mod">
          <ac:chgData name="Tereza Houšková" userId="cc6f5d99-358d-4ddf-af7e-0fd823e118a1" providerId="ADAL" clId="{E8553B01-BCEF-446D-B5EF-AE1DE8E72CB4}" dt="2021-05-17T14:34:10.713" v="34" actId="113"/>
          <ac:spMkLst>
            <pc:docMk/>
            <pc:sldMk cId="1377452998" sldId="267"/>
            <ac:spMk id="3" creationId="{50A43E36-531F-4506-807D-E42D3C05A183}"/>
          </ac:spMkLst>
        </pc:spChg>
      </pc:sldChg>
      <pc:sldChg chg="modSp mod">
        <pc:chgData name="Tereza Houšková" userId="cc6f5d99-358d-4ddf-af7e-0fd823e118a1" providerId="ADAL" clId="{E8553B01-BCEF-446D-B5EF-AE1DE8E72CB4}" dt="2021-05-17T14:52:21.103" v="443" actId="2711"/>
        <pc:sldMkLst>
          <pc:docMk/>
          <pc:sldMk cId="3016545793" sldId="268"/>
        </pc:sldMkLst>
        <pc:spChg chg="mod">
          <ac:chgData name="Tereza Houšková" userId="cc6f5d99-358d-4ddf-af7e-0fd823e118a1" providerId="ADAL" clId="{E8553B01-BCEF-446D-B5EF-AE1DE8E72CB4}" dt="2021-05-17T14:52:21.103" v="443" actId="2711"/>
          <ac:spMkLst>
            <pc:docMk/>
            <pc:sldMk cId="3016545793" sldId="268"/>
            <ac:spMk id="2" creationId="{FC9D622A-67E7-47DE-A43A-2FB8D8659971}"/>
          </ac:spMkLst>
        </pc:spChg>
        <pc:spChg chg="mod">
          <ac:chgData name="Tereza Houšková" userId="cc6f5d99-358d-4ddf-af7e-0fd823e118a1" providerId="ADAL" clId="{E8553B01-BCEF-446D-B5EF-AE1DE8E72CB4}" dt="2021-05-17T14:34:59.740" v="47" actId="404"/>
          <ac:spMkLst>
            <pc:docMk/>
            <pc:sldMk cId="3016545793" sldId="268"/>
            <ac:spMk id="3" creationId="{50A43E36-531F-4506-807D-E42D3C05A183}"/>
          </ac:spMkLst>
        </pc:spChg>
      </pc:sldChg>
      <pc:sldChg chg="modSp mod">
        <pc:chgData name="Tereza Houšková" userId="cc6f5d99-358d-4ddf-af7e-0fd823e118a1" providerId="ADAL" clId="{E8553B01-BCEF-446D-B5EF-AE1DE8E72CB4}" dt="2021-05-17T14:52:53.019" v="448" actId="2711"/>
        <pc:sldMkLst>
          <pc:docMk/>
          <pc:sldMk cId="1219529728" sldId="269"/>
        </pc:sldMkLst>
        <pc:spChg chg="mod">
          <ac:chgData name="Tereza Houšková" userId="cc6f5d99-358d-4ddf-af7e-0fd823e118a1" providerId="ADAL" clId="{E8553B01-BCEF-446D-B5EF-AE1DE8E72CB4}" dt="2021-05-17T14:52:53.019" v="448" actId="2711"/>
          <ac:spMkLst>
            <pc:docMk/>
            <pc:sldMk cId="1219529728" sldId="269"/>
            <ac:spMk id="2" creationId="{FC9D622A-67E7-47DE-A43A-2FB8D8659971}"/>
          </ac:spMkLst>
        </pc:spChg>
        <pc:spChg chg="mod">
          <ac:chgData name="Tereza Houšková" userId="cc6f5d99-358d-4ddf-af7e-0fd823e118a1" providerId="ADAL" clId="{E8553B01-BCEF-446D-B5EF-AE1DE8E72CB4}" dt="2021-05-17T14:35:52.303" v="51" actId="113"/>
          <ac:spMkLst>
            <pc:docMk/>
            <pc:sldMk cId="1219529728" sldId="269"/>
            <ac:spMk id="3" creationId="{50A43E36-531F-4506-807D-E42D3C05A183}"/>
          </ac:spMkLst>
        </pc:spChg>
      </pc:sldChg>
      <pc:sldChg chg="modSp mod">
        <pc:chgData name="Tereza Houšková" userId="cc6f5d99-358d-4ddf-af7e-0fd823e118a1" providerId="ADAL" clId="{E8553B01-BCEF-446D-B5EF-AE1DE8E72CB4}" dt="2021-05-17T14:53:16.319" v="450" actId="2711"/>
        <pc:sldMkLst>
          <pc:docMk/>
          <pc:sldMk cId="1609900588" sldId="270"/>
        </pc:sldMkLst>
        <pc:spChg chg="mod">
          <ac:chgData name="Tereza Houšková" userId="cc6f5d99-358d-4ddf-af7e-0fd823e118a1" providerId="ADAL" clId="{E8553B01-BCEF-446D-B5EF-AE1DE8E72CB4}" dt="2021-05-17T14:53:16.319" v="450" actId="2711"/>
          <ac:spMkLst>
            <pc:docMk/>
            <pc:sldMk cId="1609900588" sldId="270"/>
            <ac:spMk id="2" creationId="{FC9D622A-67E7-47DE-A43A-2FB8D8659971}"/>
          </ac:spMkLst>
        </pc:spChg>
        <pc:spChg chg="mod">
          <ac:chgData name="Tereza Houšková" userId="cc6f5d99-358d-4ddf-af7e-0fd823e118a1" providerId="ADAL" clId="{E8553B01-BCEF-446D-B5EF-AE1DE8E72CB4}" dt="2021-05-17T14:37:20.652" v="68" actId="404"/>
          <ac:spMkLst>
            <pc:docMk/>
            <pc:sldMk cId="1609900588" sldId="270"/>
            <ac:spMk id="3" creationId="{50A43E36-531F-4506-807D-E42D3C05A183}"/>
          </ac:spMkLst>
        </pc:spChg>
      </pc:sldChg>
      <pc:sldChg chg="modSp mod">
        <pc:chgData name="Tereza Houšková" userId="cc6f5d99-358d-4ddf-af7e-0fd823e118a1" providerId="ADAL" clId="{E8553B01-BCEF-446D-B5EF-AE1DE8E72CB4}" dt="2021-05-17T14:55:39.940" v="488" actId="113"/>
        <pc:sldMkLst>
          <pc:docMk/>
          <pc:sldMk cId="807365199" sldId="272"/>
        </pc:sldMkLst>
        <pc:spChg chg="mod">
          <ac:chgData name="Tereza Houšková" userId="cc6f5d99-358d-4ddf-af7e-0fd823e118a1" providerId="ADAL" clId="{E8553B01-BCEF-446D-B5EF-AE1DE8E72CB4}" dt="2021-05-17T14:55:11.002" v="467" actId="113"/>
          <ac:spMkLst>
            <pc:docMk/>
            <pc:sldMk cId="807365199" sldId="272"/>
            <ac:spMk id="2" creationId="{FC9D622A-67E7-47DE-A43A-2FB8D8659971}"/>
          </ac:spMkLst>
        </pc:spChg>
        <pc:spChg chg="mod">
          <ac:chgData name="Tereza Houšková" userId="cc6f5d99-358d-4ddf-af7e-0fd823e118a1" providerId="ADAL" clId="{E8553B01-BCEF-446D-B5EF-AE1DE8E72CB4}" dt="2021-05-17T14:55:39.940" v="488" actId="113"/>
          <ac:spMkLst>
            <pc:docMk/>
            <pc:sldMk cId="807365199" sldId="272"/>
            <ac:spMk id="3" creationId="{50A43E36-531F-4506-807D-E42D3C05A183}"/>
          </ac:spMkLst>
        </pc:spChg>
      </pc:sldChg>
      <pc:sldChg chg="modSp mod">
        <pc:chgData name="Tereza Houšková" userId="cc6f5d99-358d-4ddf-af7e-0fd823e118a1" providerId="ADAL" clId="{E8553B01-BCEF-446D-B5EF-AE1DE8E72CB4}" dt="2021-05-17T15:00:59.742" v="512" actId="20577"/>
        <pc:sldMkLst>
          <pc:docMk/>
          <pc:sldMk cId="2727312256" sldId="273"/>
        </pc:sldMkLst>
        <pc:spChg chg="mod">
          <ac:chgData name="Tereza Houšková" userId="cc6f5d99-358d-4ddf-af7e-0fd823e118a1" providerId="ADAL" clId="{E8553B01-BCEF-446D-B5EF-AE1DE8E72CB4}" dt="2021-05-17T15:00:57.241" v="511" actId="20577"/>
          <ac:spMkLst>
            <pc:docMk/>
            <pc:sldMk cId="2727312256" sldId="273"/>
            <ac:spMk id="2" creationId="{FC9D622A-67E7-47DE-A43A-2FB8D8659971}"/>
          </ac:spMkLst>
        </pc:spChg>
        <pc:spChg chg="mod">
          <ac:chgData name="Tereza Houšková" userId="cc6f5d99-358d-4ddf-af7e-0fd823e118a1" providerId="ADAL" clId="{E8553B01-BCEF-446D-B5EF-AE1DE8E72CB4}" dt="2021-05-17T15:00:59.742" v="512" actId="20577"/>
          <ac:spMkLst>
            <pc:docMk/>
            <pc:sldMk cId="2727312256" sldId="273"/>
            <ac:spMk id="3" creationId="{50A43E36-531F-4506-807D-E42D3C05A183}"/>
          </ac:spMkLst>
        </pc:spChg>
      </pc:sldChg>
      <pc:sldChg chg="modSp mod ord">
        <pc:chgData name="Tereza Houšková" userId="cc6f5d99-358d-4ddf-af7e-0fd823e118a1" providerId="ADAL" clId="{E8553B01-BCEF-446D-B5EF-AE1DE8E72CB4}" dt="2021-05-17T15:01:08.786" v="514"/>
        <pc:sldMkLst>
          <pc:docMk/>
          <pc:sldMk cId="3702095362" sldId="274"/>
        </pc:sldMkLst>
        <pc:spChg chg="mod">
          <ac:chgData name="Tereza Houšková" userId="cc6f5d99-358d-4ddf-af7e-0fd823e118a1" providerId="ADAL" clId="{E8553B01-BCEF-446D-B5EF-AE1DE8E72CB4}" dt="2021-05-17T14:53:23.242" v="451" actId="2711"/>
          <ac:spMkLst>
            <pc:docMk/>
            <pc:sldMk cId="3702095362" sldId="274"/>
            <ac:spMk id="2" creationId="{FC9D622A-67E7-47DE-A43A-2FB8D8659971}"/>
          </ac:spMkLst>
        </pc:spChg>
      </pc:sldChg>
      <pc:sldChg chg="modSp">
        <pc:chgData name="Tereza Houšková" userId="cc6f5d99-358d-4ddf-af7e-0fd823e118a1" providerId="ADAL" clId="{E8553B01-BCEF-446D-B5EF-AE1DE8E72CB4}" dt="2021-05-17T14:51:37.650" v="439" actId="2711"/>
        <pc:sldMkLst>
          <pc:docMk/>
          <pc:sldMk cId="1759736278" sldId="275"/>
        </pc:sldMkLst>
        <pc:graphicFrameChg chg="mod">
          <ac:chgData name="Tereza Houšková" userId="cc6f5d99-358d-4ddf-af7e-0fd823e118a1" providerId="ADAL" clId="{E8553B01-BCEF-446D-B5EF-AE1DE8E72CB4}" dt="2021-05-17T14:51:37.650" v="439" actId="2711"/>
          <ac:graphicFrameMkLst>
            <pc:docMk/>
            <pc:sldMk cId="1759736278" sldId="275"/>
            <ac:graphicFrameMk id="6" creationId="{29ABE64D-194B-4830-96EF-97B59450540B}"/>
          </ac:graphicFrameMkLst>
        </pc:graphicFrameChg>
      </pc:sldChg>
      <pc:sldChg chg="modSp mod">
        <pc:chgData name="Tereza Houšková" userId="cc6f5d99-358d-4ddf-af7e-0fd823e118a1" providerId="ADAL" clId="{E8553B01-BCEF-446D-B5EF-AE1DE8E72CB4}" dt="2021-05-17T14:57:57.147" v="490" actId="14734"/>
        <pc:sldMkLst>
          <pc:docMk/>
          <pc:sldMk cId="1550551200" sldId="276"/>
        </pc:sldMkLst>
        <pc:spChg chg="mod">
          <ac:chgData name="Tereza Houšková" userId="cc6f5d99-358d-4ddf-af7e-0fd823e118a1" providerId="ADAL" clId="{E8553B01-BCEF-446D-B5EF-AE1DE8E72CB4}" dt="2021-05-17T14:53:32.717" v="452" actId="2711"/>
          <ac:spMkLst>
            <pc:docMk/>
            <pc:sldMk cId="1550551200" sldId="276"/>
            <ac:spMk id="2" creationId="{FC9D622A-67E7-47DE-A43A-2FB8D8659971}"/>
          </ac:spMkLst>
        </pc:spChg>
        <pc:graphicFrameChg chg="modGraphic">
          <ac:chgData name="Tereza Houšková" userId="cc6f5d99-358d-4ddf-af7e-0fd823e118a1" providerId="ADAL" clId="{E8553B01-BCEF-446D-B5EF-AE1DE8E72CB4}" dt="2021-05-17T14:57:57.147" v="490" actId="14734"/>
          <ac:graphicFrameMkLst>
            <pc:docMk/>
            <pc:sldMk cId="1550551200" sldId="276"/>
            <ac:graphicFrameMk id="10" creationId="{DB590E20-8B7E-4DE6-B13D-4C7E843D7D24}"/>
          </ac:graphicFrameMkLst>
        </pc:graphicFrameChg>
      </pc:sldChg>
      <pc:sldChg chg="modSp mod">
        <pc:chgData name="Tereza Houšková" userId="cc6f5d99-358d-4ddf-af7e-0fd823e118a1" providerId="ADAL" clId="{E8553B01-BCEF-446D-B5EF-AE1DE8E72CB4}" dt="2021-05-17T14:53:41.224" v="453" actId="2711"/>
        <pc:sldMkLst>
          <pc:docMk/>
          <pc:sldMk cId="4294165044" sldId="277"/>
        </pc:sldMkLst>
        <pc:spChg chg="mod">
          <ac:chgData name="Tereza Houšková" userId="cc6f5d99-358d-4ddf-af7e-0fd823e118a1" providerId="ADAL" clId="{E8553B01-BCEF-446D-B5EF-AE1DE8E72CB4}" dt="2021-05-17T14:53:41.224" v="453" actId="2711"/>
          <ac:spMkLst>
            <pc:docMk/>
            <pc:sldMk cId="4294165044" sldId="277"/>
            <ac:spMk id="2" creationId="{FC9D622A-67E7-47DE-A43A-2FB8D8659971}"/>
          </ac:spMkLst>
        </pc:spChg>
      </pc:sldChg>
      <pc:sldChg chg="modSp mod">
        <pc:chgData name="Tereza Houšková" userId="cc6f5d99-358d-4ddf-af7e-0fd823e118a1" providerId="ADAL" clId="{E8553B01-BCEF-446D-B5EF-AE1DE8E72CB4}" dt="2021-05-17T14:52:32.198" v="444" actId="2711"/>
        <pc:sldMkLst>
          <pc:docMk/>
          <pc:sldMk cId="3803597541" sldId="278"/>
        </pc:sldMkLst>
        <pc:spChg chg="mod">
          <ac:chgData name="Tereza Houšková" userId="cc6f5d99-358d-4ddf-af7e-0fd823e118a1" providerId="ADAL" clId="{E8553B01-BCEF-446D-B5EF-AE1DE8E72CB4}" dt="2021-05-17T14:52:32.198" v="444" actId="2711"/>
          <ac:spMkLst>
            <pc:docMk/>
            <pc:sldMk cId="3803597541" sldId="278"/>
            <ac:spMk id="2" creationId="{FC9D622A-67E7-47DE-A43A-2FB8D8659971}"/>
          </ac:spMkLst>
        </pc:spChg>
        <pc:spChg chg="mod">
          <ac:chgData name="Tereza Houšková" userId="cc6f5d99-358d-4ddf-af7e-0fd823e118a1" providerId="ADAL" clId="{E8553B01-BCEF-446D-B5EF-AE1DE8E72CB4}" dt="2021-05-17T14:34:43.153" v="46" actId="6549"/>
          <ac:spMkLst>
            <pc:docMk/>
            <pc:sldMk cId="3803597541" sldId="278"/>
            <ac:spMk id="3" creationId="{50A43E36-531F-4506-807D-E42D3C05A183}"/>
          </ac:spMkLst>
        </pc:spChg>
      </pc:sldChg>
      <pc:sldChg chg="modSp mod">
        <pc:chgData name="Tereza Houšková" userId="cc6f5d99-358d-4ddf-af7e-0fd823e118a1" providerId="ADAL" clId="{E8553B01-BCEF-446D-B5EF-AE1DE8E72CB4}" dt="2021-05-17T14:53:05.989" v="449" actId="2711"/>
        <pc:sldMkLst>
          <pc:docMk/>
          <pc:sldMk cId="1612898465" sldId="279"/>
        </pc:sldMkLst>
        <pc:spChg chg="mod">
          <ac:chgData name="Tereza Houšková" userId="cc6f5d99-358d-4ddf-af7e-0fd823e118a1" providerId="ADAL" clId="{E8553B01-BCEF-446D-B5EF-AE1DE8E72CB4}" dt="2021-05-17T14:53:05.989" v="449" actId="2711"/>
          <ac:spMkLst>
            <pc:docMk/>
            <pc:sldMk cId="1612898465" sldId="279"/>
            <ac:spMk id="2" creationId="{FC9D622A-67E7-47DE-A43A-2FB8D8659971}"/>
          </ac:spMkLst>
        </pc:spChg>
        <pc:spChg chg="mod">
          <ac:chgData name="Tereza Houšková" userId="cc6f5d99-358d-4ddf-af7e-0fd823e118a1" providerId="ADAL" clId="{E8553B01-BCEF-446D-B5EF-AE1DE8E72CB4}" dt="2021-05-17T14:36:29.343" v="58" actId="404"/>
          <ac:spMkLst>
            <pc:docMk/>
            <pc:sldMk cId="1612898465" sldId="279"/>
            <ac:spMk id="3" creationId="{50A43E36-531F-4506-807D-E42D3C05A183}"/>
          </ac:spMkLst>
        </pc:spChg>
      </pc:sldChg>
    </pc:docChg>
  </pc:docChgLst>
  <pc:docChgLst>
    <pc:chgData name="Tereza Houšková" userId="cc6f5d99-358d-4ddf-af7e-0fd823e118a1" providerId="ADAL" clId="{A6C65522-D84B-4109-86C9-1DDAE98C16D9}"/>
    <pc:docChg chg="undo custSel modSld">
      <pc:chgData name="Tereza Houšková" userId="cc6f5d99-358d-4ddf-af7e-0fd823e118a1" providerId="ADAL" clId="{A6C65522-D84B-4109-86C9-1DDAE98C16D9}" dt="2021-08-05T09:01:14.573" v="44" actId="1076"/>
      <pc:docMkLst>
        <pc:docMk/>
      </pc:docMkLst>
      <pc:sldChg chg="delSp mod">
        <pc:chgData name="Tereza Houšková" userId="cc6f5d99-358d-4ddf-af7e-0fd823e118a1" providerId="ADAL" clId="{A6C65522-D84B-4109-86C9-1DDAE98C16D9}" dt="2021-08-05T08:59:20.159" v="0" actId="478"/>
        <pc:sldMkLst>
          <pc:docMk/>
          <pc:sldMk cId="2214081199" sldId="258"/>
        </pc:sldMkLst>
        <pc:picChg chg="del">
          <ac:chgData name="Tereza Houšková" userId="cc6f5d99-358d-4ddf-af7e-0fd823e118a1" providerId="ADAL" clId="{A6C65522-D84B-4109-86C9-1DDAE98C16D9}" dt="2021-08-05T08:59:20.159" v="0" actId="478"/>
          <ac:picMkLst>
            <pc:docMk/>
            <pc:sldMk cId="2214081199" sldId="258"/>
            <ac:picMk id="5" creationId="{754EBA65-0DD6-49D3-BAC8-6D925F34C337}"/>
          </ac:picMkLst>
        </pc:picChg>
      </pc:sldChg>
      <pc:sldChg chg="delSp mod">
        <pc:chgData name="Tereza Houšková" userId="cc6f5d99-358d-4ddf-af7e-0fd823e118a1" providerId="ADAL" clId="{A6C65522-D84B-4109-86C9-1DDAE98C16D9}" dt="2021-08-05T08:59:24.666" v="1" actId="478"/>
        <pc:sldMkLst>
          <pc:docMk/>
          <pc:sldMk cId="1154153449" sldId="265"/>
        </pc:sldMkLst>
        <pc:picChg chg="del">
          <ac:chgData name="Tereza Houšková" userId="cc6f5d99-358d-4ddf-af7e-0fd823e118a1" providerId="ADAL" clId="{A6C65522-D84B-4109-86C9-1DDAE98C16D9}" dt="2021-08-05T08:59:24.666" v="1" actId="478"/>
          <ac:picMkLst>
            <pc:docMk/>
            <pc:sldMk cId="1154153449" sldId="265"/>
            <ac:picMk id="5" creationId="{754EBA65-0DD6-49D3-BAC8-6D925F34C337}"/>
          </ac:picMkLst>
        </pc:picChg>
      </pc:sldChg>
      <pc:sldChg chg="delSp mod">
        <pc:chgData name="Tereza Houšková" userId="cc6f5d99-358d-4ddf-af7e-0fd823e118a1" providerId="ADAL" clId="{A6C65522-D84B-4109-86C9-1DDAE98C16D9}" dt="2021-08-05T08:59:27.912" v="3" actId="478"/>
        <pc:sldMkLst>
          <pc:docMk/>
          <pc:sldMk cId="1925748288" sldId="266"/>
        </pc:sldMkLst>
        <pc:picChg chg="del">
          <ac:chgData name="Tereza Houšková" userId="cc6f5d99-358d-4ddf-af7e-0fd823e118a1" providerId="ADAL" clId="{A6C65522-D84B-4109-86C9-1DDAE98C16D9}" dt="2021-08-05T08:59:27.912" v="3" actId="478"/>
          <ac:picMkLst>
            <pc:docMk/>
            <pc:sldMk cId="1925748288" sldId="266"/>
            <ac:picMk id="5" creationId="{754EBA65-0DD6-49D3-BAC8-6D925F34C337}"/>
          </ac:picMkLst>
        </pc:picChg>
      </pc:sldChg>
      <pc:sldChg chg="delSp mod">
        <pc:chgData name="Tereza Houšková" userId="cc6f5d99-358d-4ddf-af7e-0fd823e118a1" providerId="ADAL" clId="{A6C65522-D84B-4109-86C9-1DDAE98C16D9}" dt="2021-08-05T08:59:31.834" v="4" actId="478"/>
        <pc:sldMkLst>
          <pc:docMk/>
          <pc:sldMk cId="1377452998" sldId="267"/>
        </pc:sldMkLst>
        <pc:picChg chg="del">
          <ac:chgData name="Tereza Houšková" userId="cc6f5d99-358d-4ddf-af7e-0fd823e118a1" providerId="ADAL" clId="{A6C65522-D84B-4109-86C9-1DDAE98C16D9}" dt="2021-08-05T08:59:31.834" v="4" actId="478"/>
          <ac:picMkLst>
            <pc:docMk/>
            <pc:sldMk cId="1377452998" sldId="267"/>
            <ac:picMk id="5" creationId="{754EBA65-0DD6-49D3-BAC8-6D925F34C337}"/>
          </ac:picMkLst>
        </pc:picChg>
      </pc:sldChg>
      <pc:sldChg chg="delSp mod">
        <pc:chgData name="Tereza Houšková" userId="cc6f5d99-358d-4ddf-af7e-0fd823e118a1" providerId="ADAL" clId="{A6C65522-D84B-4109-86C9-1DDAE98C16D9}" dt="2021-08-05T08:59:34.007" v="5" actId="478"/>
        <pc:sldMkLst>
          <pc:docMk/>
          <pc:sldMk cId="3016545793" sldId="268"/>
        </pc:sldMkLst>
        <pc:picChg chg="del">
          <ac:chgData name="Tereza Houšková" userId="cc6f5d99-358d-4ddf-af7e-0fd823e118a1" providerId="ADAL" clId="{A6C65522-D84B-4109-86C9-1DDAE98C16D9}" dt="2021-08-05T08:59:34.007" v="5" actId="478"/>
          <ac:picMkLst>
            <pc:docMk/>
            <pc:sldMk cId="3016545793" sldId="268"/>
            <ac:picMk id="5" creationId="{754EBA65-0DD6-49D3-BAC8-6D925F34C337}"/>
          </ac:picMkLst>
        </pc:picChg>
      </pc:sldChg>
      <pc:sldChg chg="delSp mod">
        <pc:chgData name="Tereza Houšková" userId="cc6f5d99-358d-4ddf-af7e-0fd823e118a1" providerId="ADAL" clId="{A6C65522-D84B-4109-86C9-1DDAE98C16D9}" dt="2021-08-05T08:59:37.490" v="7" actId="478"/>
        <pc:sldMkLst>
          <pc:docMk/>
          <pc:sldMk cId="1219529728" sldId="269"/>
        </pc:sldMkLst>
        <pc:picChg chg="del">
          <ac:chgData name="Tereza Houšková" userId="cc6f5d99-358d-4ddf-af7e-0fd823e118a1" providerId="ADAL" clId="{A6C65522-D84B-4109-86C9-1DDAE98C16D9}" dt="2021-08-05T08:59:37.490" v="7" actId="478"/>
          <ac:picMkLst>
            <pc:docMk/>
            <pc:sldMk cId="1219529728" sldId="269"/>
            <ac:picMk id="5" creationId="{754EBA65-0DD6-49D3-BAC8-6D925F34C337}"/>
          </ac:picMkLst>
        </pc:picChg>
      </pc:sldChg>
      <pc:sldChg chg="delSp mod">
        <pc:chgData name="Tereza Houšková" userId="cc6f5d99-358d-4ddf-af7e-0fd823e118a1" providerId="ADAL" clId="{A6C65522-D84B-4109-86C9-1DDAE98C16D9}" dt="2021-08-05T08:59:41.599" v="9" actId="478"/>
        <pc:sldMkLst>
          <pc:docMk/>
          <pc:sldMk cId="1609900588" sldId="270"/>
        </pc:sldMkLst>
        <pc:picChg chg="del">
          <ac:chgData name="Tereza Houšková" userId="cc6f5d99-358d-4ddf-af7e-0fd823e118a1" providerId="ADAL" clId="{A6C65522-D84B-4109-86C9-1DDAE98C16D9}" dt="2021-08-05T08:59:41.599" v="9" actId="478"/>
          <ac:picMkLst>
            <pc:docMk/>
            <pc:sldMk cId="1609900588" sldId="270"/>
            <ac:picMk id="5" creationId="{754EBA65-0DD6-49D3-BAC8-6D925F34C337}"/>
          </ac:picMkLst>
        </pc:picChg>
      </pc:sldChg>
      <pc:sldChg chg="addSp delSp modSp mod">
        <pc:chgData name="Tereza Houšková" userId="cc6f5d99-358d-4ddf-af7e-0fd823e118a1" providerId="ADAL" clId="{A6C65522-D84B-4109-86C9-1DDAE98C16D9}" dt="2021-08-05T09:01:14.573" v="44" actId="1076"/>
        <pc:sldMkLst>
          <pc:docMk/>
          <pc:sldMk cId="807365199" sldId="272"/>
        </pc:sldMkLst>
        <pc:spChg chg="mod">
          <ac:chgData name="Tereza Houšková" userId="cc6f5d99-358d-4ddf-af7e-0fd823e118a1" providerId="ADAL" clId="{A6C65522-D84B-4109-86C9-1DDAE98C16D9}" dt="2021-08-05T09:00:50.721" v="32" actId="1076"/>
          <ac:spMkLst>
            <pc:docMk/>
            <pc:sldMk cId="807365199" sldId="272"/>
            <ac:spMk id="2" creationId="{FC9D622A-67E7-47DE-A43A-2FB8D8659971}"/>
          </ac:spMkLst>
        </pc:spChg>
        <pc:spChg chg="mod">
          <ac:chgData name="Tereza Houšková" userId="cc6f5d99-358d-4ddf-af7e-0fd823e118a1" providerId="ADAL" clId="{A6C65522-D84B-4109-86C9-1DDAE98C16D9}" dt="2021-08-05T09:01:14.573" v="44" actId="1076"/>
          <ac:spMkLst>
            <pc:docMk/>
            <pc:sldMk cId="807365199" sldId="272"/>
            <ac:spMk id="3" creationId="{50A43E36-531F-4506-807D-E42D3C05A183}"/>
          </ac:spMkLst>
        </pc:spChg>
        <pc:picChg chg="del">
          <ac:chgData name="Tereza Houšková" userId="cc6f5d99-358d-4ddf-af7e-0fd823e118a1" providerId="ADAL" clId="{A6C65522-D84B-4109-86C9-1DDAE98C16D9}" dt="2021-08-05T09:00:00.008" v="16" actId="478"/>
          <ac:picMkLst>
            <pc:docMk/>
            <pc:sldMk cId="807365199" sldId="272"/>
            <ac:picMk id="4" creationId="{9DB849F3-CBE2-4548-9B52-3CE0D4991B14}"/>
          </ac:picMkLst>
        </pc:picChg>
        <pc:picChg chg="add del">
          <ac:chgData name="Tereza Houšková" userId="cc6f5d99-358d-4ddf-af7e-0fd823e118a1" providerId="ADAL" clId="{A6C65522-D84B-4109-86C9-1DDAE98C16D9}" dt="2021-08-05T08:59:58.404" v="15" actId="478"/>
          <ac:picMkLst>
            <pc:docMk/>
            <pc:sldMk cId="807365199" sldId="272"/>
            <ac:picMk id="5" creationId="{754EBA65-0DD6-49D3-BAC8-6D925F34C337}"/>
          </ac:picMkLst>
        </pc:picChg>
        <pc:picChg chg="add mod">
          <ac:chgData name="Tereza Houšková" userId="cc6f5d99-358d-4ddf-af7e-0fd823e118a1" providerId="ADAL" clId="{A6C65522-D84B-4109-86C9-1DDAE98C16D9}" dt="2021-08-05T09:00:53.294" v="33" actId="1076"/>
          <ac:picMkLst>
            <pc:docMk/>
            <pc:sldMk cId="807365199" sldId="272"/>
            <ac:picMk id="7" creationId="{FC53AEF6-A722-414B-BA7E-5D1B67CDCCA6}"/>
          </ac:picMkLst>
        </pc:picChg>
      </pc:sldChg>
      <pc:sldChg chg="delSp mod">
        <pc:chgData name="Tereza Houšková" userId="cc6f5d99-358d-4ddf-af7e-0fd823e118a1" providerId="ADAL" clId="{A6C65522-D84B-4109-86C9-1DDAE98C16D9}" dt="2021-08-05T08:59:51.059" v="13" actId="478"/>
        <pc:sldMkLst>
          <pc:docMk/>
          <pc:sldMk cId="2727312256" sldId="273"/>
        </pc:sldMkLst>
        <pc:picChg chg="del">
          <ac:chgData name="Tereza Houšková" userId="cc6f5d99-358d-4ddf-af7e-0fd823e118a1" providerId="ADAL" clId="{A6C65522-D84B-4109-86C9-1DDAE98C16D9}" dt="2021-08-05T08:59:51.059" v="13" actId="478"/>
          <ac:picMkLst>
            <pc:docMk/>
            <pc:sldMk cId="2727312256" sldId="273"/>
            <ac:picMk id="5" creationId="{754EBA65-0DD6-49D3-BAC8-6D925F34C337}"/>
          </ac:picMkLst>
        </pc:picChg>
      </pc:sldChg>
      <pc:sldChg chg="delSp mod">
        <pc:chgData name="Tereza Houšková" userId="cc6f5d99-358d-4ddf-af7e-0fd823e118a1" providerId="ADAL" clId="{A6C65522-D84B-4109-86C9-1DDAE98C16D9}" dt="2021-08-05T08:59:43.541" v="10" actId="478"/>
        <pc:sldMkLst>
          <pc:docMk/>
          <pc:sldMk cId="3702095362" sldId="274"/>
        </pc:sldMkLst>
        <pc:picChg chg="del">
          <ac:chgData name="Tereza Houšková" userId="cc6f5d99-358d-4ddf-af7e-0fd823e118a1" providerId="ADAL" clId="{A6C65522-D84B-4109-86C9-1DDAE98C16D9}" dt="2021-08-05T08:59:43.541" v="10" actId="478"/>
          <ac:picMkLst>
            <pc:docMk/>
            <pc:sldMk cId="3702095362" sldId="274"/>
            <ac:picMk id="5" creationId="{754EBA65-0DD6-49D3-BAC8-6D925F34C337}"/>
          </ac:picMkLst>
        </pc:picChg>
      </pc:sldChg>
      <pc:sldChg chg="delSp mod">
        <pc:chgData name="Tereza Houšková" userId="cc6f5d99-358d-4ddf-af7e-0fd823e118a1" providerId="ADAL" clId="{A6C65522-D84B-4109-86C9-1DDAE98C16D9}" dt="2021-08-05T08:59:26.424" v="2" actId="478"/>
        <pc:sldMkLst>
          <pc:docMk/>
          <pc:sldMk cId="1759736278" sldId="275"/>
        </pc:sldMkLst>
        <pc:picChg chg="del">
          <ac:chgData name="Tereza Houšková" userId="cc6f5d99-358d-4ddf-af7e-0fd823e118a1" providerId="ADAL" clId="{A6C65522-D84B-4109-86C9-1DDAE98C16D9}" dt="2021-08-05T08:59:26.424" v="2" actId="478"/>
          <ac:picMkLst>
            <pc:docMk/>
            <pc:sldMk cId="1759736278" sldId="275"/>
            <ac:picMk id="5" creationId="{754EBA65-0DD6-49D3-BAC8-6D925F34C337}"/>
          </ac:picMkLst>
        </pc:picChg>
      </pc:sldChg>
      <pc:sldChg chg="delSp mod">
        <pc:chgData name="Tereza Houšková" userId="cc6f5d99-358d-4ddf-af7e-0fd823e118a1" providerId="ADAL" clId="{A6C65522-D84B-4109-86C9-1DDAE98C16D9}" dt="2021-08-05T08:59:45.506" v="11" actId="478"/>
        <pc:sldMkLst>
          <pc:docMk/>
          <pc:sldMk cId="1550551200" sldId="276"/>
        </pc:sldMkLst>
        <pc:picChg chg="del">
          <ac:chgData name="Tereza Houšková" userId="cc6f5d99-358d-4ddf-af7e-0fd823e118a1" providerId="ADAL" clId="{A6C65522-D84B-4109-86C9-1DDAE98C16D9}" dt="2021-08-05T08:59:45.506" v="11" actId="478"/>
          <ac:picMkLst>
            <pc:docMk/>
            <pc:sldMk cId="1550551200" sldId="276"/>
            <ac:picMk id="5" creationId="{754EBA65-0DD6-49D3-BAC8-6D925F34C337}"/>
          </ac:picMkLst>
        </pc:picChg>
      </pc:sldChg>
      <pc:sldChg chg="delSp mod">
        <pc:chgData name="Tereza Houšková" userId="cc6f5d99-358d-4ddf-af7e-0fd823e118a1" providerId="ADAL" clId="{A6C65522-D84B-4109-86C9-1DDAE98C16D9}" dt="2021-08-05T08:59:48.815" v="12" actId="478"/>
        <pc:sldMkLst>
          <pc:docMk/>
          <pc:sldMk cId="4294165044" sldId="277"/>
        </pc:sldMkLst>
        <pc:picChg chg="del">
          <ac:chgData name="Tereza Houšková" userId="cc6f5d99-358d-4ddf-af7e-0fd823e118a1" providerId="ADAL" clId="{A6C65522-D84B-4109-86C9-1DDAE98C16D9}" dt="2021-08-05T08:59:48.815" v="12" actId="478"/>
          <ac:picMkLst>
            <pc:docMk/>
            <pc:sldMk cId="4294165044" sldId="277"/>
            <ac:picMk id="5" creationId="{754EBA65-0DD6-49D3-BAC8-6D925F34C337}"/>
          </ac:picMkLst>
        </pc:picChg>
      </pc:sldChg>
      <pc:sldChg chg="delSp mod">
        <pc:chgData name="Tereza Houšková" userId="cc6f5d99-358d-4ddf-af7e-0fd823e118a1" providerId="ADAL" clId="{A6C65522-D84B-4109-86C9-1DDAE98C16D9}" dt="2021-08-05T08:59:35.987" v="6" actId="478"/>
        <pc:sldMkLst>
          <pc:docMk/>
          <pc:sldMk cId="3803597541" sldId="278"/>
        </pc:sldMkLst>
        <pc:picChg chg="del">
          <ac:chgData name="Tereza Houšková" userId="cc6f5d99-358d-4ddf-af7e-0fd823e118a1" providerId="ADAL" clId="{A6C65522-D84B-4109-86C9-1DDAE98C16D9}" dt="2021-08-05T08:59:35.987" v="6" actId="478"/>
          <ac:picMkLst>
            <pc:docMk/>
            <pc:sldMk cId="3803597541" sldId="278"/>
            <ac:picMk id="5" creationId="{754EBA65-0DD6-49D3-BAC8-6D925F34C337}"/>
          </ac:picMkLst>
        </pc:picChg>
      </pc:sldChg>
      <pc:sldChg chg="delSp mod">
        <pc:chgData name="Tereza Houšková" userId="cc6f5d99-358d-4ddf-af7e-0fd823e118a1" providerId="ADAL" clId="{A6C65522-D84B-4109-86C9-1DDAE98C16D9}" dt="2021-08-05T08:59:39.795" v="8" actId="478"/>
        <pc:sldMkLst>
          <pc:docMk/>
          <pc:sldMk cId="1612898465" sldId="279"/>
        </pc:sldMkLst>
        <pc:picChg chg="del">
          <ac:chgData name="Tereza Houšková" userId="cc6f5d99-358d-4ddf-af7e-0fd823e118a1" providerId="ADAL" clId="{A6C65522-D84B-4109-86C9-1DDAE98C16D9}" dt="2021-08-05T08:59:39.795" v="8" actId="478"/>
          <ac:picMkLst>
            <pc:docMk/>
            <pc:sldMk cId="1612898465" sldId="279"/>
            <ac:picMk id="5" creationId="{754EBA65-0DD6-49D3-BAC8-6D925F34C337}"/>
          </ac:picMkLst>
        </pc:picChg>
      </pc:sldChg>
    </pc:docChg>
  </pc:docChgLst>
  <pc:docChgLst>
    <pc:chgData name="Pavla Dvořáková" userId="b9e094d9-285e-4e2b-814c-9c06a186ce6b" providerId="ADAL" clId="{FCD16CFE-4614-406B-9C1D-F11E0CCDA662}"/>
    <pc:docChg chg="undo custSel addSld delSld modSld sldOrd">
      <pc:chgData name="Pavla Dvořáková" userId="b9e094d9-285e-4e2b-814c-9c06a186ce6b" providerId="ADAL" clId="{FCD16CFE-4614-406B-9C1D-F11E0CCDA662}" dt="2021-05-26T11:00:52.971" v="3375" actId="20577"/>
      <pc:docMkLst>
        <pc:docMk/>
      </pc:docMkLst>
      <pc:sldChg chg="modSp mod modTransition">
        <pc:chgData name="Pavla Dvořáková" userId="b9e094d9-285e-4e2b-814c-9c06a186ce6b" providerId="ADAL" clId="{FCD16CFE-4614-406B-9C1D-F11E0CCDA662}" dt="2021-05-15T09:32:06.821" v="2688" actId="113"/>
        <pc:sldMkLst>
          <pc:docMk/>
          <pc:sldMk cId="3507500771" sldId="256"/>
        </pc:sldMkLst>
        <pc:spChg chg="mod">
          <ac:chgData name="Pavla Dvořáková" userId="b9e094d9-285e-4e2b-814c-9c06a186ce6b" providerId="ADAL" clId="{FCD16CFE-4614-406B-9C1D-F11E0CCDA662}" dt="2021-05-15T09:32:06.821" v="2688" actId="113"/>
          <ac:spMkLst>
            <pc:docMk/>
            <pc:sldMk cId="3507500771" sldId="256"/>
            <ac:spMk id="3" creationId="{D0400F72-8F76-4D66-8B05-43555A847361}"/>
          </ac:spMkLst>
        </pc:spChg>
      </pc:sldChg>
      <pc:sldChg chg="modSp del mod">
        <pc:chgData name="Pavla Dvořáková" userId="b9e094d9-285e-4e2b-814c-9c06a186ce6b" providerId="ADAL" clId="{FCD16CFE-4614-406B-9C1D-F11E0CCDA662}" dt="2021-05-10T12:12:30.616" v="45" actId="47"/>
        <pc:sldMkLst>
          <pc:docMk/>
          <pc:sldMk cId="1269938699" sldId="257"/>
        </pc:sldMkLst>
        <pc:spChg chg="mod">
          <ac:chgData name="Pavla Dvořáková" userId="b9e094d9-285e-4e2b-814c-9c06a186ce6b" providerId="ADAL" clId="{FCD16CFE-4614-406B-9C1D-F11E0CCDA662}" dt="2021-05-10T12:11:29.489" v="40" actId="21"/>
          <ac:spMkLst>
            <pc:docMk/>
            <pc:sldMk cId="1269938699" sldId="257"/>
            <ac:spMk id="2" creationId="{FC294CB9-2547-4373-8E15-47A83FCE58D9}"/>
          </ac:spMkLst>
        </pc:spChg>
        <pc:picChg chg="mod">
          <ac:chgData name="Pavla Dvořáková" userId="b9e094d9-285e-4e2b-814c-9c06a186ce6b" providerId="ADAL" clId="{FCD16CFE-4614-406B-9C1D-F11E0CCDA662}" dt="2021-05-10T11:42:14.351" v="0" actId="1076"/>
          <ac:picMkLst>
            <pc:docMk/>
            <pc:sldMk cId="1269938699" sldId="257"/>
            <ac:picMk id="11" creationId="{426998C0-CAA4-41E5-B8E7-FC3CC588D242}"/>
          </ac:picMkLst>
        </pc:picChg>
      </pc:sldChg>
      <pc:sldChg chg="addSp modSp mod modTransition modNotes">
        <pc:chgData name="Pavla Dvořáková" userId="b9e094d9-285e-4e2b-814c-9c06a186ce6b" providerId="ADAL" clId="{FCD16CFE-4614-406B-9C1D-F11E0CCDA662}" dt="2021-05-15T09:33:12.475" v="2695" actId="115"/>
        <pc:sldMkLst>
          <pc:docMk/>
          <pc:sldMk cId="2214081199" sldId="258"/>
        </pc:sldMkLst>
        <pc:spChg chg="mod">
          <ac:chgData name="Pavla Dvořáková" userId="b9e094d9-285e-4e2b-814c-9c06a186ce6b" providerId="ADAL" clId="{FCD16CFE-4614-406B-9C1D-F11E0CCDA662}" dt="2021-05-10T14:20:26.602" v="615" actId="1076"/>
          <ac:spMkLst>
            <pc:docMk/>
            <pc:sldMk cId="2214081199" sldId="258"/>
            <ac:spMk id="2" creationId="{FC9D622A-67E7-47DE-A43A-2FB8D8659971}"/>
          </ac:spMkLst>
        </pc:spChg>
        <pc:spChg chg="mod">
          <ac:chgData name="Pavla Dvořáková" userId="b9e094d9-285e-4e2b-814c-9c06a186ce6b" providerId="ADAL" clId="{FCD16CFE-4614-406B-9C1D-F11E0CCDA662}" dt="2021-05-15T09:33:12.475" v="2695" actId="115"/>
          <ac:spMkLst>
            <pc:docMk/>
            <pc:sldMk cId="2214081199" sldId="258"/>
            <ac:spMk id="3" creationId="{50A43E36-531F-4506-807D-E42D3C05A183}"/>
          </ac:spMkLst>
        </pc:spChg>
        <pc:picChg chg="add mod">
          <ac:chgData name="Pavla Dvořáková" userId="b9e094d9-285e-4e2b-814c-9c06a186ce6b" providerId="ADAL" clId="{FCD16CFE-4614-406B-9C1D-F11E0CCDA662}" dt="2021-05-10T12:11:57.119" v="42"/>
          <ac:picMkLst>
            <pc:docMk/>
            <pc:sldMk cId="2214081199" sldId="258"/>
            <ac:picMk id="4" creationId="{9DB849F3-CBE2-4548-9B52-3CE0D4991B14}"/>
          </ac:picMkLst>
        </pc:picChg>
        <pc:picChg chg="add mod">
          <ac:chgData name="Pavla Dvořáková" userId="b9e094d9-285e-4e2b-814c-9c06a186ce6b" providerId="ADAL" clId="{FCD16CFE-4614-406B-9C1D-F11E0CCDA662}" dt="2021-05-10T12:12:09.174" v="43"/>
          <ac:picMkLst>
            <pc:docMk/>
            <pc:sldMk cId="2214081199" sldId="258"/>
            <ac:picMk id="5" creationId="{754EBA65-0DD6-49D3-BAC8-6D925F34C337}"/>
          </ac:picMkLst>
        </pc:picChg>
      </pc:sldChg>
      <pc:sldChg chg="modSp del mod">
        <pc:chgData name="Pavla Dvořáková" userId="b9e094d9-285e-4e2b-814c-9c06a186ce6b" providerId="ADAL" clId="{FCD16CFE-4614-406B-9C1D-F11E0CCDA662}" dt="2021-05-11T18:42:02.294" v="678" actId="47"/>
        <pc:sldMkLst>
          <pc:docMk/>
          <pc:sldMk cId="2051959947" sldId="259"/>
        </pc:sldMkLst>
        <pc:spChg chg="mod">
          <ac:chgData name="Pavla Dvořáková" userId="b9e094d9-285e-4e2b-814c-9c06a186ce6b" providerId="ADAL" clId="{FCD16CFE-4614-406B-9C1D-F11E0CCDA662}" dt="2021-05-11T18:40:53.514" v="669" actId="21"/>
          <ac:spMkLst>
            <pc:docMk/>
            <pc:sldMk cId="2051959947" sldId="259"/>
            <ac:spMk id="3" creationId="{F07AAED4-867F-4693-A653-D1C20A093FC0}"/>
          </ac:spMkLst>
        </pc:spChg>
      </pc:sldChg>
      <pc:sldChg chg="addSp modSp del mod">
        <pc:chgData name="Pavla Dvořáková" userId="b9e094d9-285e-4e2b-814c-9c06a186ce6b" providerId="ADAL" clId="{FCD16CFE-4614-406B-9C1D-F11E0CCDA662}" dt="2021-05-11T18:45:48.637" v="707" actId="47"/>
        <pc:sldMkLst>
          <pc:docMk/>
          <pc:sldMk cId="2763031559" sldId="260"/>
        </pc:sldMkLst>
        <pc:spChg chg="mod">
          <ac:chgData name="Pavla Dvořáková" userId="b9e094d9-285e-4e2b-814c-9c06a186ce6b" providerId="ADAL" clId="{FCD16CFE-4614-406B-9C1D-F11E0CCDA662}" dt="2021-05-11T18:42:48.111" v="684" actId="21"/>
          <ac:spMkLst>
            <pc:docMk/>
            <pc:sldMk cId="2763031559" sldId="260"/>
            <ac:spMk id="2" creationId="{227EDF67-C095-4C63-AAEF-486694C4562A}"/>
          </ac:spMkLst>
        </pc:spChg>
        <pc:spChg chg="mod">
          <ac:chgData name="Pavla Dvořáková" userId="b9e094d9-285e-4e2b-814c-9c06a186ce6b" providerId="ADAL" clId="{FCD16CFE-4614-406B-9C1D-F11E0CCDA662}" dt="2021-05-11T18:42:58.149" v="686" actId="21"/>
          <ac:spMkLst>
            <pc:docMk/>
            <pc:sldMk cId="2763031559" sldId="260"/>
            <ac:spMk id="3" creationId="{145CFE1C-656A-4098-BA2C-B2551C02DD5F}"/>
          </ac:spMkLst>
        </pc:spChg>
        <pc:graphicFrameChg chg="add modGraphic">
          <ac:chgData name="Pavla Dvořáková" userId="b9e094d9-285e-4e2b-814c-9c06a186ce6b" providerId="ADAL" clId="{FCD16CFE-4614-406B-9C1D-F11E0CCDA662}" dt="2021-05-11T18:43:00.042" v="687" actId="27309"/>
          <ac:graphicFrameMkLst>
            <pc:docMk/>
            <pc:sldMk cId="2763031559" sldId="260"/>
            <ac:graphicFrameMk id="5" creationId="{C98D3601-91E3-4862-B8A6-927D49ACE4DD}"/>
          </ac:graphicFrameMkLst>
        </pc:graphicFrameChg>
      </pc:sldChg>
      <pc:sldChg chg="modSp del mod">
        <pc:chgData name="Pavla Dvořáková" userId="b9e094d9-285e-4e2b-814c-9c06a186ce6b" providerId="ADAL" clId="{FCD16CFE-4614-406B-9C1D-F11E0CCDA662}" dt="2021-05-11T18:48:53.756" v="733" actId="47"/>
        <pc:sldMkLst>
          <pc:docMk/>
          <pc:sldMk cId="2219386393" sldId="261"/>
        </pc:sldMkLst>
        <pc:spChg chg="mod">
          <ac:chgData name="Pavla Dvořáková" userId="b9e094d9-285e-4e2b-814c-9c06a186ce6b" providerId="ADAL" clId="{FCD16CFE-4614-406B-9C1D-F11E0CCDA662}" dt="2021-05-11T18:47:28.152" v="722" actId="27636"/>
          <ac:spMkLst>
            <pc:docMk/>
            <pc:sldMk cId="2219386393" sldId="261"/>
            <ac:spMk id="3" creationId="{FE36A55A-C003-4B93-8AA9-A74DC0DA41E8}"/>
          </ac:spMkLst>
        </pc:spChg>
      </pc:sldChg>
      <pc:sldChg chg="modSp del mod">
        <pc:chgData name="Pavla Dvořáková" userId="b9e094d9-285e-4e2b-814c-9c06a186ce6b" providerId="ADAL" clId="{FCD16CFE-4614-406B-9C1D-F11E0CCDA662}" dt="2021-05-11T18:52:46.938" v="768" actId="47"/>
        <pc:sldMkLst>
          <pc:docMk/>
          <pc:sldMk cId="145090126" sldId="262"/>
        </pc:sldMkLst>
        <pc:spChg chg="mod">
          <ac:chgData name="Pavla Dvořáková" userId="b9e094d9-285e-4e2b-814c-9c06a186ce6b" providerId="ADAL" clId="{FCD16CFE-4614-406B-9C1D-F11E0CCDA662}" dt="2021-05-11T18:50:04.324" v="746" actId="27636"/>
          <ac:spMkLst>
            <pc:docMk/>
            <pc:sldMk cId="145090126" sldId="262"/>
            <ac:spMk id="3" creationId="{82E17096-3FDD-42BE-8F18-2FA5A95BB804}"/>
          </ac:spMkLst>
        </pc:spChg>
      </pc:sldChg>
      <pc:sldChg chg="modSp del mod">
        <pc:chgData name="Pavla Dvořáková" userId="b9e094d9-285e-4e2b-814c-9c06a186ce6b" providerId="ADAL" clId="{FCD16CFE-4614-406B-9C1D-F11E0CCDA662}" dt="2021-05-11T18:55:23.750" v="794" actId="47"/>
        <pc:sldMkLst>
          <pc:docMk/>
          <pc:sldMk cId="840704454" sldId="263"/>
        </pc:sldMkLst>
        <pc:spChg chg="mod">
          <ac:chgData name="Pavla Dvořáková" userId="b9e094d9-285e-4e2b-814c-9c06a186ce6b" providerId="ADAL" clId="{FCD16CFE-4614-406B-9C1D-F11E0CCDA662}" dt="2021-05-11T18:53:00.188" v="770" actId="21"/>
          <ac:spMkLst>
            <pc:docMk/>
            <pc:sldMk cId="840704454" sldId="263"/>
            <ac:spMk id="2" creationId="{45372691-68B7-485A-B316-79C9C13E9305}"/>
          </ac:spMkLst>
        </pc:spChg>
        <pc:spChg chg="mod">
          <ac:chgData name="Pavla Dvořáková" userId="b9e094d9-285e-4e2b-814c-9c06a186ce6b" providerId="ADAL" clId="{FCD16CFE-4614-406B-9C1D-F11E0CCDA662}" dt="2021-05-11T18:53:27.858" v="782" actId="21"/>
          <ac:spMkLst>
            <pc:docMk/>
            <pc:sldMk cId="840704454" sldId="263"/>
            <ac:spMk id="3" creationId="{A5DC46DB-ABC8-491E-BD98-B5E4157FEBC4}"/>
          </ac:spMkLst>
        </pc:spChg>
      </pc:sldChg>
      <pc:sldChg chg="modSp add del mod">
        <pc:chgData name="Pavla Dvořáková" userId="b9e094d9-285e-4e2b-814c-9c06a186ce6b" providerId="ADAL" clId="{FCD16CFE-4614-406B-9C1D-F11E0CCDA662}" dt="2021-05-10T14:09:34.660" v="384" actId="2696"/>
        <pc:sldMkLst>
          <pc:docMk/>
          <pc:sldMk cId="1584612414" sldId="264"/>
        </pc:sldMkLst>
        <pc:spChg chg="mod">
          <ac:chgData name="Pavla Dvořáková" userId="b9e094d9-285e-4e2b-814c-9c06a186ce6b" providerId="ADAL" clId="{FCD16CFE-4614-406B-9C1D-F11E0CCDA662}" dt="2021-05-10T13:01:20.263" v="335" actId="21"/>
          <ac:spMkLst>
            <pc:docMk/>
            <pc:sldMk cId="1584612414" sldId="264"/>
            <ac:spMk id="2" creationId="{FC9D622A-67E7-47DE-A43A-2FB8D8659971}"/>
          </ac:spMkLst>
        </pc:spChg>
        <pc:spChg chg="mod">
          <ac:chgData name="Pavla Dvořáková" userId="b9e094d9-285e-4e2b-814c-9c06a186ce6b" providerId="ADAL" clId="{FCD16CFE-4614-406B-9C1D-F11E0CCDA662}" dt="2021-05-10T13:01:32.556" v="338" actId="21"/>
          <ac:spMkLst>
            <pc:docMk/>
            <pc:sldMk cId="1584612414" sldId="264"/>
            <ac:spMk id="3" creationId="{50A43E36-531F-4506-807D-E42D3C05A183}"/>
          </ac:spMkLst>
        </pc:spChg>
      </pc:sldChg>
      <pc:sldChg chg="modSp add mod modTransition addAnim delAnim modAnim addCm delCm modCm modNotes">
        <pc:chgData name="Pavla Dvořáková" userId="b9e094d9-285e-4e2b-814c-9c06a186ce6b" providerId="ADAL" clId="{FCD16CFE-4614-406B-9C1D-F11E0CCDA662}" dt="2021-05-15T09:39:00.292" v="2763" actId="20577"/>
        <pc:sldMkLst>
          <pc:docMk/>
          <pc:sldMk cId="1154153449" sldId="265"/>
        </pc:sldMkLst>
        <pc:spChg chg="mod">
          <ac:chgData name="Pavla Dvořáková" userId="b9e094d9-285e-4e2b-814c-9c06a186ce6b" providerId="ADAL" clId="{FCD16CFE-4614-406B-9C1D-F11E0CCDA662}" dt="2021-05-10T14:14:10.346" v="528" actId="1076"/>
          <ac:spMkLst>
            <pc:docMk/>
            <pc:sldMk cId="1154153449" sldId="265"/>
            <ac:spMk id="2" creationId="{FC9D622A-67E7-47DE-A43A-2FB8D8659971}"/>
          </ac:spMkLst>
        </pc:spChg>
        <pc:spChg chg="mod">
          <ac:chgData name="Pavla Dvořáková" userId="b9e094d9-285e-4e2b-814c-9c06a186ce6b" providerId="ADAL" clId="{FCD16CFE-4614-406B-9C1D-F11E0CCDA662}" dt="2021-05-15T09:38:03.610" v="2761" actId="20577"/>
          <ac:spMkLst>
            <pc:docMk/>
            <pc:sldMk cId="1154153449" sldId="265"/>
            <ac:spMk id="3" creationId="{50A43E36-531F-4506-807D-E42D3C05A183}"/>
          </ac:spMkLst>
        </pc:spChg>
      </pc:sldChg>
      <pc:sldChg chg="modSp add mod ord modTransition">
        <pc:chgData name="Pavla Dvořáková" userId="b9e094d9-285e-4e2b-814c-9c06a186ce6b" providerId="ADAL" clId="{FCD16CFE-4614-406B-9C1D-F11E0CCDA662}" dt="2021-05-15T10:13:33.930" v="3215" actId="207"/>
        <pc:sldMkLst>
          <pc:docMk/>
          <pc:sldMk cId="1925748288" sldId="266"/>
        </pc:sldMkLst>
        <pc:spChg chg="mod">
          <ac:chgData name="Pavla Dvořáková" userId="b9e094d9-285e-4e2b-814c-9c06a186ce6b" providerId="ADAL" clId="{FCD16CFE-4614-406B-9C1D-F11E0CCDA662}" dt="2021-05-15T10:13:33.930" v="3215" actId="207"/>
          <ac:spMkLst>
            <pc:docMk/>
            <pc:sldMk cId="1925748288" sldId="266"/>
            <ac:spMk id="2" creationId="{FC9D622A-67E7-47DE-A43A-2FB8D8659971}"/>
          </ac:spMkLst>
        </pc:spChg>
        <pc:spChg chg="mod">
          <ac:chgData name="Pavla Dvořáková" userId="b9e094d9-285e-4e2b-814c-9c06a186ce6b" providerId="ADAL" clId="{FCD16CFE-4614-406B-9C1D-F11E0CCDA662}" dt="2021-05-11T18:41:40.386" v="677" actId="6549"/>
          <ac:spMkLst>
            <pc:docMk/>
            <pc:sldMk cId="1925748288" sldId="266"/>
            <ac:spMk id="3" creationId="{50A43E36-531F-4506-807D-E42D3C05A183}"/>
          </ac:spMkLst>
        </pc:spChg>
      </pc:sldChg>
      <pc:sldChg chg="modSp add mod modTransition">
        <pc:chgData name="Pavla Dvořáková" userId="b9e094d9-285e-4e2b-814c-9c06a186ce6b" providerId="ADAL" clId="{FCD16CFE-4614-406B-9C1D-F11E0CCDA662}" dt="2021-05-15T10:14:56.182" v="3224" actId="207"/>
        <pc:sldMkLst>
          <pc:docMk/>
          <pc:sldMk cId="1377452998" sldId="267"/>
        </pc:sldMkLst>
        <pc:spChg chg="mod">
          <ac:chgData name="Pavla Dvořáková" userId="b9e094d9-285e-4e2b-814c-9c06a186ce6b" providerId="ADAL" clId="{FCD16CFE-4614-406B-9C1D-F11E0CCDA662}" dt="2021-05-15T10:12:05.904" v="3202" actId="14100"/>
          <ac:spMkLst>
            <pc:docMk/>
            <pc:sldMk cId="1377452998" sldId="267"/>
            <ac:spMk id="2" creationId="{FC9D622A-67E7-47DE-A43A-2FB8D8659971}"/>
          </ac:spMkLst>
        </pc:spChg>
        <pc:spChg chg="mod">
          <ac:chgData name="Pavla Dvořáková" userId="b9e094d9-285e-4e2b-814c-9c06a186ce6b" providerId="ADAL" clId="{FCD16CFE-4614-406B-9C1D-F11E0CCDA662}" dt="2021-05-15T10:14:56.182" v="3224" actId="207"/>
          <ac:spMkLst>
            <pc:docMk/>
            <pc:sldMk cId="1377452998" sldId="267"/>
            <ac:spMk id="3" creationId="{50A43E36-531F-4506-807D-E42D3C05A183}"/>
          </ac:spMkLst>
        </pc:spChg>
        <pc:picChg chg="mod">
          <ac:chgData name="Pavla Dvořáková" userId="b9e094d9-285e-4e2b-814c-9c06a186ce6b" providerId="ADAL" clId="{FCD16CFE-4614-406B-9C1D-F11E0CCDA662}" dt="2021-05-11T18:45:02.752" v="702" actId="1076"/>
          <ac:picMkLst>
            <pc:docMk/>
            <pc:sldMk cId="1377452998" sldId="267"/>
            <ac:picMk id="4" creationId="{9DB849F3-CBE2-4548-9B52-3CE0D4991B14}"/>
          </ac:picMkLst>
        </pc:picChg>
      </pc:sldChg>
      <pc:sldChg chg="modSp add mod modTransition">
        <pc:chgData name="Pavla Dvořáková" userId="b9e094d9-285e-4e2b-814c-9c06a186ce6b" providerId="ADAL" clId="{FCD16CFE-4614-406B-9C1D-F11E0CCDA662}" dt="2021-05-15T10:15:17.954" v="3227" actId="14100"/>
        <pc:sldMkLst>
          <pc:docMk/>
          <pc:sldMk cId="3016545793" sldId="268"/>
        </pc:sldMkLst>
        <pc:spChg chg="mod">
          <ac:chgData name="Pavla Dvořáková" userId="b9e094d9-285e-4e2b-814c-9c06a186ce6b" providerId="ADAL" clId="{FCD16CFE-4614-406B-9C1D-F11E0CCDA662}" dt="2021-05-15T10:12:33.122" v="3204" actId="207"/>
          <ac:spMkLst>
            <pc:docMk/>
            <pc:sldMk cId="3016545793" sldId="268"/>
            <ac:spMk id="2" creationId="{FC9D622A-67E7-47DE-A43A-2FB8D8659971}"/>
          </ac:spMkLst>
        </pc:spChg>
        <pc:spChg chg="mod">
          <ac:chgData name="Pavla Dvořáková" userId="b9e094d9-285e-4e2b-814c-9c06a186ce6b" providerId="ADAL" clId="{FCD16CFE-4614-406B-9C1D-F11E0CCDA662}" dt="2021-05-15T10:15:17.954" v="3227" actId="14100"/>
          <ac:spMkLst>
            <pc:docMk/>
            <pc:sldMk cId="3016545793" sldId="268"/>
            <ac:spMk id="3" creationId="{50A43E36-531F-4506-807D-E42D3C05A183}"/>
          </ac:spMkLst>
        </pc:spChg>
      </pc:sldChg>
      <pc:sldChg chg="modSp add mod modTransition">
        <pc:chgData name="Pavla Dvořáková" userId="b9e094d9-285e-4e2b-814c-9c06a186ce6b" providerId="ADAL" clId="{FCD16CFE-4614-406B-9C1D-F11E0CCDA662}" dt="2021-05-15T10:15:53.812" v="3233" actId="207"/>
        <pc:sldMkLst>
          <pc:docMk/>
          <pc:sldMk cId="1219529728" sldId="269"/>
        </pc:sldMkLst>
        <pc:spChg chg="mod">
          <ac:chgData name="Pavla Dvořáková" userId="b9e094d9-285e-4e2b-814c-9c06a186ce6b" providerId="ADAL" clId="{FCD16CFE-4614-406B-9C1D-F11E0CCDA662}" dt="2021-05-15T10:12:57.115" v="3209" actId="207"/>
          <ac:spMkLst>
            <pc:docMk/>
            <pc:sldMk cId="1219529728" sldId="269"/>
            <ac:spMk id="2" creationId="{FC9D622A-67E7-47DE-A43A-2FB8D8659971}"/>
          </ac:spMkLst>
        </pc:spChg>
        <pc:spChg chg="mod">
          <ac:chgData name="Pavla Dvořáková" userId="b9e094d9-285e-4e2b-814c-9c06a186ce6b" providerId="ADAL" clId="{FCD16CFE-4614-406B-9C1D-F11E0CCDA662}" dt="2021-05-15T10:15:53.812" v="3233" actId="207"/>
          <ac:spMkLst>
            <pc:docMk/>
            <pc:sldMk cId="1219529728" sldId="269"/>
            <ac:spMk id="3" creationId="{50A43E36-531F-4506-807D-E42D3C05A183}"/>
          </ac:spMkLst>
        </pc:spChg>
        <pc:picChg chg="mod">
          <ac:chgData name="Pavla Dvořáková" userId="b9e094d9-285e-4e2b-814c-9c06a186ce6b" providerId="ADAL" clId="{FCD16CFE-4614-406B-9C1D-F11E0CCDA662}" dt="2021-05-11T18:51:53.724" v="766" actId="1076"/>
          <ac:picMkLst>
            <pc:docMk/>
            <pc:sldMk cId="1219529728" sldId="269"/>
            <ac:picMk id="4" creationId="{9DB849F3-CBE2-4548-9B52-3CE0D4991B14}"/>
          </ac:picMkLst>
        </pc:picChg>
      </pc:sldChg>
      <pc:sldChg chg="modSp add mod modTransition">
        <pc:chgData name="Pavla Dvořáková" userId="b9e094d9-285e-4e2b-814c-9c06a186ce6b" providerId="ADAL" clId="{FCD16CFE-4614-406B-9C1D-F11E0CCDA662}" dt="2021-05-15T10:16:17.745" v="3240" actId="207"/>
        <pc:sldMkLst>
          <pc:docMk/>
          <pc:sldMk cId="1609900588" sldId="270"/>
        </pc:sldMkLst>
        <pc:spChg chg="mod">
          <ac:chgData name="Pavla Dvořáková" userId="b9e094d9-285e-4e2b-814c-9c06a186ce6b" providerId="ADAL" clId="{FCD16CFE-4614-406B-9C1D-F11E0CCDA662}" dt="2021-05-15T10:13:14.902" v="3213" actId="207"/>
          <ac:spMkLst>
            <pc:docMk/>
            <pc:sldMk cId="1609900588" sldId="270"/>
            <ac:spMk id="2" creationId="{FC9D622A-67E7-47DE-A43A-2FB8D8659971}"/>
          </ac:spMkLst>
        </pc:spChg>
        <pc:spChg chg="mod">
          <ac:chgData name="Pavla Dvořáková" userId="b9e094d9-285e-4e2b-814c-9c06a186ce6b" providerId="ADAL" clId="{FCD16CFE-4614-406B-9C1D-F11E0CCDA662}" dt="2021-05-15T10:16:17.745" v="3240" actId="207"/>
          <ac:spMkLst>
            <pc:docMk/>
            <pc:sldMk cId="1609900588" sldId="270"/>
            <ac:spMk id="3" creationId="{50A43E36-531F-4506-807D-E42D3C05A183}"/>
          </ac:spMkLst>
        </pc:spChg>
      </pc:sldChg>
      <pc:sldChg chg="modSp add del mod modTransition">
        <pc:chgData name="Pavla Dvořáková" userId="b9e094d9-285e-4e2b-814c-9c06a186ce6b" providerId="ADAL" clId="{FCD16CFE-4614-406B-9C1D-F11E0CCDA662}" dt="2021-05-15T10:07:29.284" v="2977" actId="47"/>
        <pc:sldMkLst>
          <pc:docMk/>
          <pc:sldMk cId="3407911742" sldId="271"/>
        </pc:sldMkLst>
        <pc:spChg chg="mod">
          <ac:chgData name="Pavla Dvořáková" userId="b9e094d9-285e-4e2b-814c-9c06a186ce6b" providerId="ADAL" clId="{FCD16CFE-4614-406B-9C1D-F11E0CCDA662}" dt="2021-05-15T10:06:54.431" v="2960" actId="6549"/>
          <ac:spMkLst>
            <pc:docMk/>
            <pc:sldMk cId="3407911742" sldId="271"/>
            <ac:spMk id="2" creationId="{FC9D622A-67E7-47DE-A43A-2FB8D8659971}"/>
          </ac:spMkLst>
        </pc:spChg>
        <pc:spChg chg="mod">
          <ac:chgData name="Pavla Dvořáková" userId="b9e094d9-285e-4e2b-814c-9c06a186ce6b" providerId="ADAL" clId="{FCD16CFE-4614-406B-9C1D-F11E0CCDA662}" dt="2021-05-12T13:47:37.256" v="2535" actId="20577"/>
          <ac:spMkLst>
            <pc:docMk/>
            <pc:sldMk cId="3407911742" sldId="271"/>
            <ac:spMk id="3" creationId="{50A43E36-531F-4506-807D-E42D3C05A183}"/>
          </ac:spMkLst>
        </pc:spChg>
      </pc:sldChg>
      <pc:sldChg chg="modSp add mod modTransition">
        <pc:chgData name="Pavla Dvořáková" userId="b9e094d9-285e-4e2b-814c-9c06a186ce6b" providerId="ADAL" clId="{FCD16CFE-4614-406B-9C1D-F11E0CCDA662}" dt="2021-05-11T19:18:31.376" v="1283" actId="20577"/>
        <pc:sldMkLst>
          <pc:docMk/>
          <pc:sldMk cId="807365199" sldId="272"/>
        </pc:sldMkLst>
        <pc:spChg chg="mod">
          <ac:chgData name="Pavla Dvořáková" userId="b9e094d9-285e-4e2b-814c-9c06a186ce6b" providerId="ADAL" clId="{FCD16CFE-4614-406B-9C1D-F11E0CCDA662}" dt="2021-05-11T19:01:48.778" v="931" actId="1076"/>
          <ac:spMkLst>
            <pc:docMk/>
            <pc:sldMk cId="807365199" sldId="272"/>
            <ac:spMk id="2" creationId="{FC9D622A-67E7-47DE-A43A-2FB8D8659971}"/>
          </ac:spMkLst>
        </pc:spChg>
        <pc:spChg chg="mod">
          <ac:chgData name="Pavla Dvořáková" userId="b9e094d9-285e-4e2b-814c-9c06a186ce6b" providerId="ADAL" clId="{FCD16CFE-4614-406B-9C1D-F11E0CCDA662}" dt="2021-05-11T19:18:31.376" v="1283" actId="20577"/>
          <ac:spMkLst>
            <pc:docMk/>
            <pc:sldMk cId="807365199" sldId="272"/>
            <ac:spMk id="3" creationId="{50A43E36-531F-4506-807D-E42D3C05A183}"/>
          </ac:spMkLst>
        </pc:spChg>
      </pc:sldChg>
      <pc:sldChg chg="modSp add mod">
        <pc:chgData name="Pavla Dvořáková" userId="b9e094d9-285e-4e2b-814c-9c06a186ce6b" providerId="ADAL" clId="{FCD16CFE-4614-406B-9C1D-F11E0CCDA662}" dt="2021-05-26T06:23:28.764" v="3372" actId="207"/>
        <pc:sldMkLst>
          <pc:docMk/>
          <pc:sldMk cId="2727312256" sldId="273"/>
        </pc:sldMkLst>
        <pc:spChg chg="mod">
          <ac:chgData name="Pavla Dvořáková" userId="b9e094d9-285e-4e2b-814c-9c06a186ce6b" providerId="ADAL" clId="{FCD16CFE-4614-406B-9C1D-F11E0CCDA662}" dt="2021-05-12T13:32:14.499" v="2279" actId="20577"/>
          <ac:spMkLst>
            <pc:docMk/>
            <pc:sldMk cId="2727312256" sldId="273"/>
            <ac:spMk id="2" creationId="{FC9D622A-67E7-47DE-A43A-2FB8D8659971}"/>
          </ac:spMkLst>
        </pc:spChg>
        <pc:spChg chg="mod">
          <ac:chgData name="Pavla Dvořáková" userId="b9e094d9-285e-4e2b-814c-9c06a186ce6b" providerId="ADAL" clId="{FCD16CFE-4614-406B-9C1D-F11E0CCDA662}" dt="2021-05-26T06:23:28.764" v="3372" actId="207"/>
          <ac:spMkLst>
            <pc:docMk/>
            <pc:sldMk cId="2727312256" sldId="273"/>
            <ac:spMk id="3" creationId="{50A43E36-531F-4506-807D-E42D3C05A183}"/>
          </ac:spMkLst>
        </pc:spChg>
      </pc:sldChg>
      <pc:sldChg chg="addSp delSp modSp add del mod modNotes">
        <pc:chgData name="Pavla Dvořáková" userId="b9e094d9-285e-4e2b-814c-9c06a186ce6b" providerId="ADAL" clId="{FCD16CFE-4614-406B-9C1D-F11E0CCDA662}" dt="2021-05-15T10:17:30.525" v="3241" actId="2696"/>
        <pc:sldMkLst>
          <pc:docMk/>
          <pc:sldMk cId="578462161" sldId="274"/>
        </pc:sldMkLst>
        <pc:spChg chg="mod">
          <ac:chgData name="Pavla Dvořáková" userId="b9e094d9-285e-4e2b-814c-9c06a186ce6b" providerId="ADAL" clId="{FCD16CFE-4614-406B-9C1D-F11E0CCDA662}" dt="2021-05-15T10:02:22.769" v="2926" actId="1076"/>
          <ac:spMkLst>
            <pc:docMk/>
            <pc:sldMk cId="578462161" sldId="274"/>
            <ac:spMk id="2" creationId="{FC9D622A-67E7-47DE-A43A-2FB8D8659971}"/>
          </ac:spMkLst>
        </pc:spChg>
        <pc:spChg chg="add del">
          <ac:chgData name="Pavla Dvořáková" userId="b9e094d9-285e-4e2b-814c-9c06a186ce6b" providerId="ADAL" clId="{FCD16CFE-4614-406B-9C1D-F11E0CCDA662}" dt="2021-05-15T09:49:54.799" v="2881"/>
          <ac:spMkLst>
            <pc:docMk/>
            <pc:sldMk cId="578462161" sldId="274"/>
            <ac:spMk id="3" creationId="{50A43E36-531F-4506-807D-E42D3C05A183}"/>
          </ac:spMkLst>
        </pc:spChg>
        <pc:graphicFrameChg chg="add del mod">
          <ac:chgData name="Pavla Dvořáková" userId="b9e094d9-285e-4e2b-814c-9c06a186ce6b" providerId="ADAL" clId="{FCD16CFE-4614-406B-9C1D-F11E0CCDA662}" dt="2021-05-15T09:49:28.259" v="2868"/>
          <ac:graphicFrameMkLst>
            <pc:docMk/>
            <pc:sldMk cId="578462161" sldId="274"/>
            <ac:graphicFrameMk id="6" creationId="{B37272D7-BA25-40A2-ABFB-32DD3BD68CC1}"/>
          </ac:graphicFrameMkLst>
        </pc:graphicFrameChg>
        <pc:graphicFrameChg chg="add mod modGraphic">
          <ac:chgData name="Pavla Dvořáková" userId="b9e094d9-285e-4e2b-814c-9c06a186ce6b" providerId="ADAL" clId="{FCD16CFE-4614-406B-9C1D-F11E0CCDA662}" dt="2021-05-15T10:02:17.120" v="2925" actId="1076"/>
          <ac:graphicFrameMkLst>
            <pc:docMk/>
            <pc:sldMk cId="578462161" sldId="274"/>
            <ac:graphicFrameMk id="7" creationId="{98CF439E-6E6C-4D8A-8194-FFE75A8C82C8}"/>
          </ac:graphicFrameMkLst>
        </pc:graphicFrameChg>
        <pc:graphicFrameChg chg="add del">
          <ac:chgData name="Pavla Dvořáková" userId="b9e094d9-285e-4e2b-814c-9c06a186ce6b" providerId="ADAL" clId="{FCD16CFE-4614-406B-9C1D-F11E0CCDA662}" dt="2021-05-15T09:53:02.586" v="2898"/>
          <ac:graphicFrameMkLst>
            <pc:docMk/>
            <pc:sldMk cId="578462161" sldId="274"/>
            <ac:graphicFrameMk id="8" creationId="{1866F733-0A89-4CA6-ACDE-5CB7CAA09E35}"/>
          </ac:graphicFrameMkLst>
        </pc:graphicFrameChg>
        <pc:picChg chg="del mod">
          <ac:chgData name="Pavla Dvořáková" userId="b9e094d9-285e-4e2b-814c-9c06a186ce6b" providerId="ADAL" clId="{FCD16CFE-4614-406B-9C1D-F11E0CCDA662}" dt="2021-05-15T09:59:59.114" v="2908" actId="478"/>
          <ac:picMkLst>
            <pc:docMk/>
            <pc:sldMk cId="578462161" sldId="274"/>
            <ac:picMk id="4" creationId="{9DB849F3-CBE2-4548-9B52-3CE0D4991B14}"/>
          </ac:picMkLst>
        </pc:picChg>
        <pc:picChg chg="mod">
          <ac:chgData name="Pavla Dvořáková" userId="b9e094d9-285e-4e2b-814c-9c06a186ce6b" providerId="ADAL" clId="{FCD16CFE-4614-406B-9C1D-F11E0CCDA662}" dt="2021-05-15T09:51:27.013" v="2892" actId="14100"/>
          <ac:picMkLst>
            <pc:docMk/>
            <pc:sldMk cId="578462161" sldId="274"/>
            <ac:picMk id="5" creationId="{754EBA65-0DD6-49D3-BAC8-6D925F34C337}"/>
          </ac:picMkLst>
        </pc:picChg>
        <pc:picChg chg="add mod">
          <ac:chgData name="Pavla Dvořáková" userId="b9e094d9-285e-4e2b-814c-9c06a186ce6b" providerId="ADAL" clId="{FCD16CFE-4614-406B-9C1D-F11E0CCDA662}" dt="2021-05-15T09:59:59.784" v="2909"/>
          <ac:picMkLst>
            <pc:docMk/>
            <pc:sldMk cId="578462161" sldId="274"/>
            <ac:picMk id="9" creationId="{4654FC51-747B-4A4A-BB87-6C60BACA8D6D}"/>
          </ac:picMkLst>
        </pc:picChg>
      </pc:sldChg>
      <pc:sldChg chg="modSp add mod">
        <pc:chgData name="Pavla Dvořáková" userId="b9e094d9-285e-4e2b-814c-9c06a186ce6b" providerId="ADAL" clId="{FCD16CFE-4614-406B-9C1D-F11E0CCDA662}" dt="2021-05-26T11:00:52.971" v="3375" actId="20577"/>
        <pc:sldMkLst>
          <pc:docMk/>
          <pc:sldMk cId="3702095362" sldId="274"/>
        </pc:sldMkLst>
        <pc:graphicFrameChg chg="modGraphic">
          <ac:chgData name="Pavla Dvořáková" userId="b9e094d9-285e-4e2b-814c-9c06a186ce6b" providerId="ADAL" clId="{FCD16CFE-4614-406B-9C1D-F11E0CCDA662}" dt="2021-05-26T11:00:52.971" v="3375" actId="20577"/>
          <ac:graphicFrameMkLst>
            <pc:docMk/>
            <pc:sldMk cId="3702095362" sldId="274"/>
            <ac:graphicFrameMk id="7" creationId="{98CF439E-6E6C-4D8A-8194-FFE75A8C82C8}"/>
          </ac:graphicFrameMkLst>
        </pc:graphicFrameChg>
      </pc:sldChg>
      <pc:sldChg chg="addSp delSp modSp add mod">
        <pc:chgData name="Pavla Dvořáková" userId="b9e094d9-285e-4e2b-814c-9c06a186ce6b" providerId="ADAL" clId="{FCD16CFE-4614-406B-9C1D-F11E0CCDA662}" dt="2021-05-15T09:47:01.350" v="2862" actId="13782"/>
        <pc:sldMkLst>
          <pc:docMk/>
          <pc:sldMk cId="1759736278" sldId="275"/>
        </pc:sldMkLst>
        <pc:spChg chg="mod">
          <ac:chgData name="Pavla Dvořáková" userId="b9e094d9-285e-4e2b-814c-9c06a186ce6b" providerId="ADAL" clId="{FCD16CFE-4614-406B-9C1D-F11E0CCDA662}" dt="2021-05-15T09:39:43.189" v="2784" actId="20577"/>
          <ac:spMkLst>
            <pc:docMk/>
            <pc:sldMk cId="1759736278" sldId="275"/>
            <ac:spMk id="2" creationId="{FC9D622A-67E7-47DE-A43A-2FB8D8659971}"/>
          </ac:spMkLst>
        </pc:spChg>
        <pc:spChg chg="del">
          <ac:chgData name="Pavla Dvořáková" userId="b9e094d9-285e-4e2b-814c-9c06a186ce6b" providerId="ADAL" clId="{FCD16CFE-4614-406B-9C1D-F11E0CCDA662}" dt="2021-05-15T09:40:58.015" v="2785" actId="1032"/>
          <ac:spMkLst>
            <pc:docMk/>
            <pc:sldMk cId="1759736278" sldId="275"/>
            <ac:spMk id="3" creationId="{50A43E36-531F-4506-807D-E42D3C05A183}"/>
          </ac:spMkLst>
        </pc:spChg>
        <pc:graphicFrameChg chg="add mod modGraphic">
          <ac:chgData name="Pavla Dvořáková" userId="b9e094d9-285e-4e2b-814c-9c06a186ce6b" providerId="ADAL" clId="{FCD16CFE-4614-406B-9C1D-F11E0CCDA662}" dt="2021-05-15T09:47:01.350" v="2862" actId="13782"/>
          <ac:graphicFrameMkLst>
            <pc:docMk/>
            <pc:sldMk cId="1759736278" sldId="275"/>
            <ac:graphicFrameMk id="6" creationId="{29ABE64D-194B-4830-96EF-97B59450540B}"/>
          </ac:graphicFrameMkLst>
        </pc:graphicFrameChg>
      </pc:sldChg>
      <pc:sldChg chg="addSp delSp modSp add del mod">
        <pc:chgData name="Pavla Dvořáková" userId="b9e094d9-285e-4e2b-814c-9c06a186ce6b" providerId="ADAL" clId="{FCD16CFE-4614-406B-9C1D-F11E0CCDA662}" dt="2021-05-15T10:17:30.525" v="3241" actId="2696"/>
        <pc:sldMkLst>
          <pc:docMk/>
          <pc:sldMk cId="37220824" sldId="276"/>
        </pc:sldMkLst>
        <pc:spChg chg="mod">
          <ac:chgData name="Pavla Dvořáková" userId="b9e094d9-285e-4e2b-814c-9c06a186ce6b" providerId="ADAL" clId="{FCD16CFE-4614-406B-9C1D-F11E0CCDA662}" dt="2021-05-15T09:53:12.726" v="2900" actId="20577"/>
          <ac:spMkLst>
            <pc:docMk/>
            <pc:sldMk cId="37220824" sldId="276"/>
            <ac:spMk id="2" creationId="{FC9D622A-67E7-47DE-A43A-2FB8D8659971}"/>
          </ac:spMkLst>
        </pc:spChg>
        <pc:spChg chg="add del mod">
          <ac:chgData name="Pavla Dvořáková" userId="b9e094d9-285e-4e2b-814c-9c06a186ce6b" providerId="ADAL" clId="{FCD16CFE-4614-406B-9C1D-F11E0CCDA662}" dt="2021-05-15T09:57:27.535" v="2903"/>
          <ac:spMkLst>
            <pc:docMk/>
            <pc:sldMk cId="37220824" sldId="276"/>
            <ac:spMk id="6" creationId="{FBBFB176-B706-4628-9D76-61A9C2C22FB0}"/>
          </ac:spMkLst>
        </pc:spChg>
        <pc:graphicFrameChg chg="del modGraphic">
          <ac:chgData name="Pavla Dvořáková" userId="b9e094d9-285e-4e2b-814c-9c06a186ce6b" providerId="ADAL" clId="{FCD16CFE-4614-406B-9C1D-F11E0CCDA662}" dt="2021-05-15T09:53:24.073" v="2902" actId="21"/>
          <ac:graphicFrameMkLst>
            <pc:docMk/>
            <pc:sldMk cId="37220824" sldId="276"/>
            <ac:graphicFrameMk id="7" creationId="{98CF439E-6E6C-4D8A-8194-FFE75A8C82C8}"/>
          </ac:graphicFrameMkLst>
        </pc:graphicFrameChg>
        <pc:graphicFrameChg chg="add mod modGraphic">
          <ac:chgData name="Pavla Dvořáková" userId="b9e094d9-285e-4e2b-814c-9c06a186ce6b" providerId="ADAL" clId="{FCD16CFE-4614-406B-9C1D-F11E0CCDA662}" dt="2021-05-15T09:57:58.732" v="2907" actId="255"/>
          <ac:graphicFrameMkLst>
            <pc:docMk/>
            <pc:sldMk cId="37220824" sldId="276"/>
            <ac:graphicFrameMk id="10" creationId="{DB590E20-8B7E-4DE6-B13D-4C7E843D7D24}"/>
          </ac:graphicFrameMkLst>
        </pc:graphicFrameChg>
        <pc:picChg chg="del">
          <ac:chgData name="Pavla Dvořáková" userId="b9e094d9-285e-4e2b-814c-9c06a186ce6b" providerId="ADAL" clId="{FCD16CFE-4614-406B-9C1D-F11E0CCDA662}" dt="2021-05-15T10:00:07.524" v="2910" actId="478"/>
          <ac:picMkLst>
            <pc:docMk/>
            <pc:sldMk cId="37220824" sldId="276"/>
            <ac:picMk id="4" creationId="{9DB849F3-CBE2-4548-9B52-3CE0D4991B14}"/>
          </ac:picMkLst>
        </pc:picChg>
        <pc:picChg chg="add mod">
          <ac:chgData name="Pavla Dvořáková" userId="b9e094d9-285e-4e2b-814c-9c06a186ce6b" providerId="ADAL" clId="{FCD16CFE-4614-406B-9C1D-F11E0CCDA662}" dt="2021-05-15T10:00:08.226" v="2911"/>
          <ac:picMkLst>
            <pc:docMk/>
            <pc:sldMk cId="37220824" sldId="276"/>
            <ac:picMk id="11" creationId="{EE4C3AFD-3D11-44D0-B9FB-18D7E221FEAB}"/>
          </ac:picMkLst>
        </pc:picChg>
        <pc:picChg chg="add del mod">
          <ac:chgData name="Pavla Dvořáková" userId="b9e094d9-285e-4e2b-814c-9c06a186ce6b" providerId="ADAL" clId="{FCD16CFE-4614-406B-9C1D-F11E0CCDA662}" dt="2021-05-15T10:00:44.821" v="2913"/>
          <ac:picMkLst>
            <pc:docMk/>
            <pc:sldMk cId="37220824" sldId="276"/>
            <ac:picMk id="12" creationId="{25EE816A-F86B-4195-B137-D90DC8767E10}"/>
          </ac:picMkLst>
        </pc:picChg>
      </pc:sldChg>
      <pc:sldChg chg="add">
        <pc:chgData name="Pavla Dvořáková" userId="b9e094d9-285e-4e2b-814c-9c06a186ce6b" providerId="ADAL" clId="{FCD16CFE-4614-406B-9C1D-F11E0CCDA662}" dt="2021-05-15T10:17:34.554" v="3242"/>
        <pc:sldMkLst>
          <pc:docMk/>
          <pc:sldMk cId="1550551200" sldId="276"/>
        </pc:sldMkLst>
      </pc:sldChg>
      <pc:sldChg chg="addSp delSp modSp add del mod">
        <pc:chgData name="Pavla Dvořáková" userId="b9e094d9-285e-4e2b-814c-9c06a186ce6b" providerId="ADAL" clId="{FCD16CFE-4614-406B-9C1D-F11E0CCDA662}" dt="2021-05-15T10:17:30.525" v="3241" actId="2696"/>
        <pc:sldMkLst>
          <pc:docMk/>
          <pc:sldMk cId="649458065" sldId="277"/>
        </pc:sldMkLst>
        <pc:spChg chg="mod">
          <ac:chgData name="Pavla Dvořáková" userId="b9e094d9-285e-4e2b-814c-9c06a186ce6b" providerId="ADAL" clId="{FCD16CFE-4614-406B-9C1D-F11E0CCDA662}" dt="2021-05-15T10:00:58.478" v="2915" actId="20577"/>
          <ac:spMkLst>
            <pc:docMk/>
            <pc:sldMk cId="649458065" sldId="277"/>
            <ac:spMk id="2" creationId="{FC9D622A-67E7-47DE-A43A-2FB8D8659971}"/>
          </ac:spMkLst>
        </pc:spChg>
        <pc:spChg chg="add del mod">
          <ac:chgData name="Pavla Dvořáková" userId="b9e094d9-285e-4e2b-814c-9c06a186ce6b" providerId="ADAL" clId="{FCD16CFE-4614-406B-9C1D-F11E0CCDA662}" dt="2021-05-15T10:01:26.895" v="2920"/>
          <ac:spMkLst>
            <pc:docMk/>
            <pc:sldMk cId="649458065" sldId="277"/>
            <ac:spMk id="4" creationId="{273BF825-EB24-4215-ADC0-067D903853B2}"/>
          </ac:spMkLst>
        </pc:spChg>
        <pc:graphicFrameChg chg="add mod modGraphic">
          <ac:chgData name="Pavla Dvořáková" userId="b9e094d9-285e-4e2b-814c-9c06a186ce6b" providerId="ADAL" clId="{FCD16CFE-4614-406B-9C1D-F11E0CCDA662}" dt="2021-05-15T10:01:45.323" v="2924" actId="255"/>
          <ac:graphicFrameMkLst>
            <pc:docMk/>
            <pc:sldMk cId="649458065" sldId="277"/>
            <ac:graphicFrameMk id="6" creationId="{3287770F-9583-4846-B72E-DBDCD989D2F6}"/>
          </ac:graphicFrameMkLst>
        </pc:graphicFrameChg>
        <pc:graphicFrameChg chg="del mod modGraphic">
          <ac:chgData name="Pavla Dvořáková" userId="b9e094d9-285e-4e2b-814c-9c06a186ce6b" providerId="ADAL" clId="{FCD16CFE-4614-406B-9C1D-F11E0CCDA662}" dt="2021-05-15T10:01:14.235" v="2919" actId="478"/>
          <ac:graphicFrameMkLst>
            <pc:docMk/>
            <pc:sldMk cId="649458065" sldId="277"/>
            <ac:graphicFrameMk id="10" creationId="{DB590E20-8B7E-4DE6-B13D-4C7E843D7D24}"/>
          </ac:graphicFrameMkLst>
        </pc:graphicFrameChg>
      </pc:sldChg>
      <pc:sldChg chg="add">
        <pc:chgData name="Pavla Dvořáková" userId="b9e094d9-285e-4e2b-814c-9c06a186ce6b" providerId="ADAL" clId="{FCD16CFE-4614-406B-9C1D-F11E0CCDA662}" dt="2021-05-15T10:17:34.554" v="3242"/>
        <pc:sldMkLst>
          <pc:docMk/>
          <pc:sldMk cId="4294165044" sldId="277"/>
        </pc:sldMkLst>
      </pc:sldChg>
      <pc:sldChg chg="modSp add mod">
        <pc:chgData name="Pavla Dvořáková" userId="b9e094d9-285e-4e2b-814c-9c06a186ce6b" providerId="ADAL" clId="{FCD16CFE-4614-406B-9C1D-F11E0CCDA662}" dt="2021-05-15T10:15:38.715" v="3230" actId="207"/>
        <pc:sldMkLst>
          <pc:docMk/>
          <pc:sldMk cId="3803597541" sldId="278"/>
        </pc:sldMkLst>
        <pc:spChg chg="mod">
          <ac:chgData name="Pavla Dvořáková" userId="b9e094d9-285e-4e2b-814c-9c06a186ce6b" providerId="ADAL" clId="{FCD16CFE-4614-406B-9C1D-F11E0CCDA662}" dt="2021-05-15T10:12:45.491" v="3206" actId="207"/>
          <ac:spMkLst>
            <pc:docMk/>
            <pc:sldMk cId="3803597541" sldId="278"/>
            <ac:spMk id="2" creationId="{FC9D622A-67E7-47DE-A43A-2FB8D8659971}"/>
          </ac:spMkLst>
        </pc:spChg>
        <pc:spChg chg="mod">
          <ac:chgData name="Pavla Dvořáková" userId="b9e094d9-285e-4e2b-814c-9c06a186ce6b" providerId="ADAL" clId="{FCD16CFE-4614-406B-9C1D-F11E0CCDA662}" dt="2021-05-15T10:15:38.715" v="3230" actId="207"/>
          <ac:spMkLst>
            <pc:docMk/>
            <pc:sldMk cId="3803597541" sldId="278"/>
            <ac:spMk id="3" creationId="{50A43E36-531F-4506-807D-E42D3C05A183}"/>
          </ac:spMkLst>
        </pc:spChg>
      </pc:sldChg>
      <pc:sldChg chg="modSp add mod">
        <pc:chgData name="Pavla Dvořáková" userId="b9e094d9-285e-4e2b-814c-9c06a186ce6b" providerId="ADAL" clId="{FCD16CFE-4614-406B-9C1D-F11E0CCDA662}" dt="2021-05-15T10:16:04.836" v="3236" actId="207"/>
        <pc:sldMkLst>
          <pc:docMk/>
          <pc:sldMk cId="1612898465" sldId="279"/>
        </pc:sldMkLst>
        <pc:spChg chg="mod">
          <ac:chgData name="Pavla Dvořáková" userId="b9e094d9-285e-4e2b-814c-9c06a186ce6b" providerId="ADAL" clId="{FCD16CFE-4614-406B-9C1D-F11E0CCDA662}" dt="2021-05-15T10:13:06.968" v="3211" actId="207"/>
          <ac:spMkLst>
            <pc:docMk/>
            <pc:sldMk cId="1612898465" sldId="279"/>
            <ac:spMk id="2" creationId="{FC9D622A-67E7-47DE-A43A-2FB8D8659971}"/>
          </ac:spMkLst>
        </pc:spChg>
        <pc:spChg chg="mod">
          <ac:chgData name="Pavla Dvořáková" userId="b9e094d9-285e-4e2b-814c-9c06a186ce6b" providerId="ADAL" clId="{FCD16CFE-4614-406B-9C1D-F11E0CCDA662}" dt="2021-05-15T10:16:04.836" v="3236" actId="207"/>
          <ac:spMkLst>
            <pc:docMk/>
            <pc:sldMk cId="1612898465" sldId="279"/>
            <ac:spMk id="3" creationId="{50A43E36-531F-4506-807D-E42D3C05A183}"/>
          </ac:spMkLst>
        </pc:spChg>
      </pc:sldChg>
      <pc:sldChg chg="modSp add del mod">
        <pc:chgData name="Pavla Dvořáková" userId="b9e094d9-285e-4e2b-814c-9c06a186ce6b" providerId="ADAL" clId="{FCD16CFE-4614-406B-9C1D-F11E0CCDA662}" dt="2021-05-26T06:23:38.174" v="3373" actId="47"/>
        <pc:sldMkLst>
          <pc:docMk/>
          <pc:sldMk cId="2907592806" sldId="280"/>
        </pc:sldMkLst>
        <pc:spChg chg="mod">
          <ac:chgData name="Pavla Dvořáková" userId="b9e094d9-285e-4e2b-814c-9c06a186ce6b" providerId="ADAL" clId="{FCD16CFE-4614-406B-9C1D-F11E0CCDA662}" dt="2021-05-26T06:21:30.718" v="3267" actId="20577"/>
          <ac:spMkLst>
            <pc:docMk/>
            <pc:sldMk cId="2907592806" sldId="280"/>
            <ac:spMk id="2" creationId="{FC9D622A-67E7-47DE-A43A-2FB8D8659971}"/>
          </ac:spMkLst>
        </pc:spChg>
        <pc:spChg chg="mod">
          <ac:chgData name="Pavla Dvořáková" userId="b9e094d9-285e-4e2b-814c-9c06a186ce6b" providerId="ADAL" clId="{FCD16CFE-4614-406B-9C1D-F11E0CCDA662}" dt="2021-05-26T06:21:17.938" v="3245" actId="6549"/>
          <ac:spMkLst>
            <pc:docMk/>
            <pc:sldMk cId="2907592806" sldId="280"/>
            <ac:spMk id="3" creationId="{50A43E36-531F-4506-807D-E42D3C05A183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890CFA-3C56-402F-A0FD-F325A579DFB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5B96613-B958-46CF-AC8E-67141CD8AE97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s-CZ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VIZE</a:t>
          </a:r>
        </a:p>
      </dgm:t>
    </dgm:pt>
    <dgm:pt modelId="{46A63E62-ECD6-4357-98B2-D92874A6E499}" type="parTrans" cxnId="{285A1F5E-E7F2-421D-AB09-E893D6B384DD}">
      <dgm:prSet/>
      <dgm:spPr/>
      <dgm:t>
        <a:bodyPr/>
        <a:lstStyle/>
        <a:p>
          <a:endParaRPr lang="cs-CZ"/>
        </a:p>
      </dgm:t>
    </dgm:pt>
    <dgm:pt modelId="{C530FF78-50B3-48B2-B501-F4497B7A8509}" type="sibTrans" cxnId="{285A1F5E-E7F2-421D-AB09-E893D6B384DD}">
      <dgm:prSet/>
      <dgm:spPr/>
      <dgm:t>
        <a:bodyPr/>
        <a:lstStyle/>
        <a:p>
          <a:endParaRPr lang="cs-CZ"/>
        </a:p>
      </dgm:t>
    </dgm:pt>
    <dgm:pt modelId="{3287B706-AECA-412F-95A6-F6E66CBCE7E4}">
      <dgm:prSet phldrT="[Text]"/>
      <dgm:spPr>
        <a:solidFill>
          <a:srgbClr val="EE8640"/>
        </a:solidFill>
      </dgm:spPr>
      <dgm:t>
        <a:bodyPr/>
        <a:lstStyle/>
        <a:p>
          <a:r>
            <a:rPr lang="cs-CZ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Strategický cíl</a:t>
          </a:r>
          <a:endParaRPr lang="cs-CZ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38A96430-FE25-4BAE-83BB-F76F3A43E320}" type="parTrans" cxnId="{5277FF0E-96D0-4E9D-BA53-416AFFDA9B9E}">
      <dgm:prSet/>
      <dgm:spPr/>
      <dgm:t>
        <a:bodyPr/>
        <a:lstStyle/>
        <a:p>
          <a:endParaRPr lang="cs-CZ"/>
        </a:p>
      </dgm:t>
    </dgm:pt>
    <dgm:pt modelId="{5F3A53C2-05DC-493A-BDAC-98021B89292A}" type="sibTrans" cxnId="{5277FF0E-96D0-4E9D-BA53-416AFFDA9B9E}">
      <dgm:prSet/>
      <dgm:spPr/>
      <dgm:t>
        <a:bodyPr/>
        <a:lstStyle/>
        <a:p>
          <a:endParaRPr lang="cs-CZ"/>
        </a:p>
      </dgm:t>
    </dgm:pt>
    <dgm:pt modelId="{EC9C66ED-E5FB-4AB1-A832-920DE584E4A3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cs-CZ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Specifický cíl</a:t>
          </a:r>
        </a:p>
      </dgm:t>
    </dgm:pt>
    <dgm:pt modelId="{1F93071E-E985-4B0E-931E-3CA444D359DD}" type="parTrans" cxnId="{CFF84510-B48B-446F-9133-24447E601803}">
      <dgm:prSet/>
      <dgm:spPr/>
      <dgm:t>
        <a:bodyPr/>
        <a:lstStyle/>
        <a:p>
          <a:endParaRPr lang="cs-CZ"/>
        </a:p>
      </dgm:t>
    </dgm:pt>
    <dgm:pt modelId="{D6CD83C9-31FC-4961-A1C3-04E888BB4D49}" type="sibTrans" cxnId="{CFF84510-B48B-446F-9133-24447E601803}">
      <dgm:prSet/>
      <dgm:spPr/>
      <dgm:t>
        <a:bodyPr/>
        <a:lstStyle/>
        <a:p>
          <a:endParaRPr lang="cs-CZ"/>
        </a:p>
      </dgm:t>
    </dgm:pt>
    <dgm:pt modelId="{E6B3F263-B968-4124-A655-1855A5866913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cs-CZ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Opatření</a:t>
          </a:r>
        </a:p>
      </dgm:t>
    </dgm:pt>
    <dgm:pt modelId="{F3E688E7-B764-43C7-836E-02B028C9DC5D}" type="parTrans" cxnId="{12C578CD-1BEE-4A2E-84AB-41A4A80D9228}">
      <dgm:prSet/>
      <dgm:spPr/>
      <dgm:t>
        <a:bodyPr/>
        <a:lstStyle/>
        <a:p>
          <a:endParaRPr lang="cs-CZ"/>
        </a:p>
      </dgm:t>
    </dgm:pt>
    <dgm:pt modelId="{54095B4A-0CB8-43C8-8CBA-59F6CF7FEFDE}" type="sibTrans" cxnId="{12C578CD-1BEE-4A2E-84AB-41A4A80D9228}">
      <dgm:prSet/>
      <dgm:spPr/>
      <dgm:t>
        <a:bodyPr/>
        <a:lstStyle/>
        <a:p>
          <a:endParaRPr lang="cs-CZ"/>
        </a:p>
      </dgm:t>
    </dgm:pt>
    <dgm:pt modelId="{D895FF2E-FD0D-475E-8A7D-FF093994468F}" type="pres">
      <dgm:prSet presAssocID="{D6890CFA-3C56-402F-A0FD-F325A579DFB0}" presName="outerComposite" presStyleCnt="0">
        <dgm:presLayoutVars>
          <dgm:chMax val="5"/>
          <dgm:dir/>
          <dgm:resizeHandles val="exact"/>
        </dgm:presLayoutVars>
      </dgm:prSet>
      <dgm:spPr/>
    </dgm:pt>
    <dgm:pt modelId="{B5952E9B-5DCF-4B03-AAFC-4DCF108F0632}" type="pres">
      <dgm:prSet presAssocID="{D6890CFA-3C56-402F-A0FD-F325A579DFB0}" presName="dummyMaxCanvas" presStyleCnt="0">
        <dgm:presLayoutVars/>
      </dgm:prSet>
      <dgm:spPr/>
    </dgm:pt>
    <dgm:pt modelId="{7FD8C98D-1CB1-4DE0-B5CC-101896B39737}" type="pres">
      <dgm:prSet presAssocID="{D6890CFA-3C56-402F-A0FD-F325A579DFB0}" presName="FourNodes_1" presStyleLbl="node1" presStyleIdx="0" presStyleCnt="4">
        <dgm:presLayoutVars>
          <dgm:bulletEnabled val="1"/>
        </dgm:presLayoutVars>
      </dgm:prSet>
      <dgm:spPr/>
    </dgm:pt>
    <dgm:pt modelId="{5897523C-3819-4DAC-A24E-FC8826EA9D3F}" type="pres">
      <dgm:prSet presAssocID="{D6890CFA-3C56-402F-A0FD-F325A579DFB0}" presName="FourNodes_2" presStyleLbl="node1" presStyleIdx="1" presStyleCnt="4">
        <dgm:presLayoutVars>
          <dgm:bulletEnabled val="1"/>
        </dgm:presLayoutVars>
      </dgm:prSet>
      <dgm:spPr/>
    </dgm:pt>
    <dgm:pt modelId="{C4388857-33E2-4222-B3AD-945E00A54EC6}" type="pres">
      <dgm:prSet presAssocID="{D6890CFA-3C56-402F-A0FD-F325A579DFB0}" presName="FourNodes_3" presStyleLbl="node1" presStyleIdx="2" presStyleCnt="4">
        <dgm:presLayoutVars>
          <dgm:bulletEnabled val="1"/>
        </dgm:presLayoutVars>
      </dgm:prSet>
      <dgm:spPr/>
    </dgm:pt>
    <dgm:pt modelId="{7DE53826-AA2F-46E0-91FE-271C48A414D1}" type="pres">
      <dgm:prSet presAssocID="{D6890CFA-3C56-402F-A0FD-F325A579DFB0}" presName="FourNodes_4" presStyleLbl="node1" presStyleIdx="3" presStyleCnt="4" custLinFactNeighborX="0" custLinFactNeighborY="-809">
        <dgm:presLayoutVars>
          <dgm:bulletEnabled val="1"/>
        </dgm:presLayoutVars>
      </dgm:prSet>
      <dgm:spPr/>
    </dgm:pt>
    <dgm:pt modelId="{308EB606-F980-40B6-A578-B3EA18CA8CD1}" type="pres">
      <dgm:prSet presAssocID="{D6890CFA-3C56-402F-A0FD-F325A579DFB0}" presName="FourConn_1-2" presStyleLbl="fgAccFollowNode1" presStyleIdx="0" presStyleCnt="3">
        <dgm:presLayoutVars>
          <dgm:bulletEnabled val="1"/>
        </dgm:presLayoutVars>
      </dgm:prSet>
      <dgm:spPr/>
    </dgm:pt>
    <dgm:pt modelId="{2CF06E0C-3707-428D-A3E2-E304EC8A70BB}" type="pres">
      <dgm:prSet presAssocID="{D6890CFA-3C56-402F-A0FD-F325A579DFB0}" presName="FourConn_2-3" presStyleLbl="fgAccFollowNode1" presStyleIdx="1" presStyleCnt="3">
        <dgm:presLayoutVars>
          <dgm:bulletEnabled val="1"/>
        </dgm:presLayoutVars>
      </dgm:prSet>
      <dgm:spPr/>
    </dgm:pt>
    <dgm:pt modelId="{7E51071F-7312-42CF-819D-F1C9F5B028AC}" type="pres">
      <dgm:prSet presAssocID="{D6890CFA-3C56-402F-A0FD-F325A579DFB0}" presName="FourConn_3-4" presStyleLbl="fgAccFollowNode1" presStyleIdx="2" presStyleCnt="3">
        <dgm:presLayoutVars>
          <dgm:bulletEnabled val="1"/>
        </dgm:presLayoutVars>
      </dgm:prSet>
      <dgm:spPr/>
    </dgm:pt>
    <dgm:pt modelId="{6D4F4B31-8FD6-4748-A1EE-DCFC9D058135}" type="pres">
      <dgm:prSet presAssocID="{D6890CFA-3C56-402F-A0FD-F325A579DFB0}" presName="FourNodes_1_text" presStyleLbl="node1" presStyleIdx="3" presStyleCnt="4">
        <dgm:presLayoutVars>
          <dgm:bulletEnabled val="1"/>
        </dgm:presLayoutVars>
      </dgm:prSet>
      <dgm:spPr/>
    </dgm:pt>
    <dgm:pt modelId="{31BCDB72-95D4-484E-A8A1-B6F7E2EFE982}" type="pres">
      <dgm:prSet presAssocID="{D6890CFA-3C56-402F-A0FD-F325A579DFB0}" presName="FourNodes_2_text" presStyleLbl="node1" presStyleIdx="3" presStyleCnt="4">
        <dgm:presLayoutVars>
          <dgm:bulletEnabled val="1"/>
        </dgm:presLayoutVars>
      </dgm:prSet>
      <dgm:spPr/>
    </dgm:pt>
    <dgm:pt modelId="{A3BB9D37-BBC4-4867-9CB7-5699C91391CE}" type="pres">
      <dgm:prSet presAssocID="{D6890CFA-3C56-402F-A0FD-F325A579DFB0}" presName="FourNodes_3_text" presStyleLbl="node1" presStyleIdx="3" presStyleCnt="4">
        <dgm:presLayoutVars>
          <dgm:bulletEnabled val="1"/>
        </dgm:presLayoutVars>
      </dgm:prSet>
      <dgm:spPr/>
    </dgm:pt>
    <dgm:pt modelId="{2783BC2F-4B5F-412B-B352-07B7960962A8}" type="pres">
      <dgm:prSet presAssocID="{D6890CFA-3C56-402F-A0FD-F325A579DFB0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FFA83607-91B8-477E-BEAF-84F276EE30E2}" type="presOf" srcId="{D6890CFA-3C56-402F-A0FD-F325A579DFB0}" destId="{D895FF2E-FD0D-475E-8A7D-FF093994468F}" srcOrd="0" destOrd="0" presId="urn:microsoft.com/office/officeart/2005/8/layout/vProcess5"/>
    <dgm:cxn modelId="{5277FF0E-96D0-4E9D-BA53-416AFFDA9B9E}" srcId="{D6890CFA-3C56-402F-A0FD-F325A579DFB0}" destId="{3287B706-AECA-412F-95A6-F6E66CBCE7E4}" srcOrd="1" destOrd="0" parTransId="{38A96430-FE25-4BAE-83BB-F76F3A43E320}" sibTransId="{5F3A53C2-05DC-493A-BDAC-98021B89292A}"/>
    <dgm:cxn modelId="{CFF84510-B48B-446F-9133-24447E601803}" srcId="{D6890CFA-3C56-402F-A0FD-F325A579DFB0}" destId="{EC9C66ED-E5FB-4AB1-A832-920DE584E4A3}" srcOrd="2" destOrd="0" parTransId="{1F93071E-E985-4B0E-931E-3CA444D359DD}" sibTransId="{D6CD83C9-31FC-4961-A1C3-04E888BB4D49}"/>
    <dgm:cxn modelId="{4105CD3C-CE8D-4521-A62D-CD1A759AB955}" type="presOf" srcId="{D6CD83C9-31FC-4961-A1C3-04E888BB4D49}" destId="{7E51071F-7312-42CF-819D-F1C9F5B028AC}" srcOrd="0" destOrd="0" presId="urn:microsoft.com/office/officeart/2005/8/layout/vProcess5"/>
    <dgm:cxn modelId="{B36B925B-3C6D-4940-AF81-D1F5D42EE78F}" type="presOf" srcId="{3287B706-AECA-412F-95A6-F6E66CBCE7E4}" destId="{5897523C-3819-4DAC-A24E-FC8826EA9D3F}" srcOrd="0" destOrd="0" presId="urn:microsoft.com/office/officeart/2005/8/layout/vProcess5"/>
    <dgm:cxn modelId="{285A1F5E-E7F2-421D-AB09-E893D6B384DD}" srcId="{D6890CFA-3C56-402F-A0FD-F325A579DFB0}" destId="{25B96613-B958-46CF-AC8E-67141CD8AE97}" srcOrd="0" destOrd="0" parTransId="{46A63E62-ECD6-4357-98B2-D92874A6E499}" sibTransId="{C530FF78-50B3-48B2-B501-F4497B7A8509}"/>
    <dgm:cxn modelId="{EC1BC265-5B89-4319-B1A9-F27CA0491B3C}" type="presOf" srcId="{C530FF78-50B3-48B2-B501-F4497B7A8509}" destId="{308EB606-F980-40B6-A578-B3EA18CA8CD1}" srcOrd="0" destOrd="0" presId="urn:microsoft.com/office/officeart/2005/8/layout/vProcess5"/>
    <dgm:cxn modelId="{FBBE3769-6B23-418C-B27A-72A856F69E80}" type="presOf" srcId="{25B96613-B958-46CF-AC8E-67141CD8AE97}" destId="{7FD8C98D-1CB1-4DE0-B5CC-101896B39737}" srcOrd="0" destOrd="0" presId="urn:microsoft.com/office/officeart/2005/8/layout/vProcess5"/>
    <dgm:cxn modelId="{8D9C5074-B852-49E2-A306-B8540C4AF692}" type="presOf" srcId="{EC9C66ED-E5FB-4AB1-A832-920DE584E4A3}" destId="{C4388857-33E2-4222-B3AD-945E00A54EC6}" srcOrd="0" destOrd="0" presId="urn:microsoft.com/office/officeart/2005/8/layout/vProcess5"/>
    <dgm:cxn modelId="{010CE576-B649-4E38-AD87-1A96571CAB0D}" type="presOf" srcId="{E6B3F263-B968-4124-A655-1855A5866913}" destId="{7DE53826-AA2F-46E0-91FE-271C48A414D1}" srcOrd="0" destOrd="0" presId="urn:microsoft.com/office/officeart/2005/8/layout/vProcess5"/>
    <dgm:cxn modelId="{BC2B75B0-390B-40A3-A190-C80473B1FE9B}" type="presOf" srcId="{3287B706-AECA-412F-95A6-F6E66CBCE7E4}" destId="{31BCDB72-95D4-484E-A8A1-B6F7E2EFE982}" srcOrd="1" destOrd="0" presId="urn:microsoft.com/office/officeart/2005/8/layout/vProcess5"/>
    <dgm:cxn modelId="{12C578CD-1BEE-4A2E-84AB-41A4A80D9228}" srcId="{D6890CFA-3C56-402F-A0FD-F325A579DFB0}" destId="{E6B3F263-B968-4124-A655-1855A5866913}" srcOrd="3" destOrd="0" parTransId="{F3E688E7-B764-43C7-836E-02B028C9DC5D}" sibTransId="{54095B4A-0CB8-43C8-8CBA-59F6CF7FEFDE}"/>
    <dgm:cxn modelId="{B786B6D7-A03A-4CB0-A81C-FD4C73BBE2FA}" type="presOf" srcId="{EC9C66ED-E5FB-4AB1-A832-920DE584E4A3}" destId="{A3BB9D37-BBC4-4867-9CB7-5699C91391CE}" srcOrd="1" destOrd="0" presId="urn:microsoft.com/office/officeart/2005/8/layout/vProcess5"/>
    <dgm:cxn modelId="{2F51D3E0-7B54-4293-9128-7201CCC9B13A}" type="presOf" srcId="{25B96613-B958-46CF-AC8E-67141CD8AE97}" destId="{6D4F4B31-8FD6-4748-A1EE-DCFC9D058135}" srcOrd="1" destOrd="0" presId="urn:microsoft.com/office/officeart/2005/8/layout/vProcess5"/>
    <dgm:cxn modelId="{6DC185E1-DF6F-40F6-A80D-B2C0FDCDDD6A}" type="presOf" srcId="{5F3A53C2-05DC-493A-BDAC-98021B89292A}" destId="{2CF06E0C-3707-428D-A3E2-E304EC8A70BB}" srcOrd="0" destOrd="0" presId="urn:microsoft.com/office/officeart/2005/8/layout/vProcess5"/>
    <dgm:cxn modelId="{DF82F3F1-41A6-4692-B805-2827437F6762}" type="presOf" srcId="{E6B3F263-B968-4124-A655-1855A5866913}" destId="{2783BC2F-4B5F-412B-B352-07B7960962A8}" srcOrd="1" destOrd="0" presId="urn:microsoft.com/office/officeart/2005/8/layout/vProcess5"/>
    <dgm:cxn modelId="{1EA17D64-B152-44EA-8C19-5C30A3D3646D}" type="presParOf" srcId="{D895FF2E-FD0D-475E-8A7D-FF093994468F}" destId="{B5952E9B-5DCF-4B03-AAFC-4DCF108F0632}" srcOrd="0" destOrd="0" presId="urn:microsoft.com/office/officeart/2005/8/layout/vProcess5"/>
    <dgm:cxn modelId="{2CF13126-1681-4EAD-8FD5-53322193F865}" type="presParOf" srcId="{D895FF2E-FD0D-475E-8A7D-FF093994468F}" destId="{7FD8C98D-1CB1-4DE0-B5CC-101896B39737}" srcOrd="1" destOrd="0" presId="urn:microsoft.com/office/officeart/2005/8/layout/vProcess5"/>
    <dgm:cxn modelId="{82072962-D4B4-4A09-992B-5A5F353385C9}" type="presParOf" srcId="{D895FF2E-FD0D-475E-8A7D-FF093994468F}" destId="{5897523C-3819-4DAC-A24E-FC8826EA9D3F}" srcOrd="2" destOrd="0" presId="urn:microsoft.com/office/officeart/2005/8/layout/vProcess5"/>
    <dgm:cxn modelId="{1522F633-441E-4E49-BA3E-FA060EEDBC6D}" type="presParOf" srcId="{D895FF2E-FD0D-475E-8A7D-FF093994468F}" destId="{C4388857-33E2-4222-B3AD-945E00A54EC6}" srcOrd="3" destOrd="0" presId="urn:microsoft.com/office/officeart/2005/8/layout/vProcess5"/>
    <dgm:cxn modelId="{8AC9D79F-7920-40D0-8D3A-1344183E1AE8}" type="presParOf" srcId="{D895FF2E-FD0D-475E-8A7D-FF093994468F}" destId="{7DE53826-AA2F-46E0-91FE-271C48A414D1}" srcOrd="4" destOrd="0" presId="urn:microsoft.com/office/officeart/2005/8/layout/vProcess5"/>
    <dgm:cxn modelId="{01A98EFD-1F04-4B72-819D-E3DE214A2DA3}" type="presParOf" srcId="{D895FF2E-FD0D-475E-8A7D-FF093994468F}" destId="{308EB606-F980-40B6-A578-B3EA18CA8CD1}" srcOrd="5" destOrd="0" presId="urn:microsoft.com/office/officeart/2005/8/layout/vProcess5"/>
    <dgm:cxn modelId="{82C8A9CB-61BF-4B40-9191-003C028D1522}" type="presParOf" srcId="{D895FF2E-FD0D-475E-8A7D-FF093994468F}" destId="{2CF06E0C-3707-428D-A3E2-E304EC8A70BB}" srcOrd="6" destOrd="0" presId="urn:microsoft.com/office/officeart/2005/8/layout/vProcess5"/>
    <dgm:cxn modelId="{078AC15F-8C6A-4513-8BE7-455F3C21EEDA}" type="presParOf" srcId="{D895FF2E-FD0D-475E-8A7D-FF093994468F}" destId="{7E51071F-7312-42CF-819D-F1C9F5B028AC}" srcOrd="7" destOrd="0" presId="urn:microsoft.com/office/officeart/2005/8/layout/vProcess5"/>
    <dgm:cxn modelId="{5D4A7A4C-B00B-437D-994E-23C9BFC41722}" type="presParOf" srcId="{D895FF2E-FD0D-475E-8A7D-FF093994468F}" destId="{6D4F4B31-8FD6-4748-A1EE-DCFC9D058135}" srcOrd="8" destOrd="0" presId="urn:microsoft.com/office/officeart/2005/8/layout/vProcess5"/>
    <dgm:cxn modelId="{3E2137F4-C987-4781-B7EB-0CF558C6E8A7}" type="presParOf" srcId="{D895FF2E-FD0D-475E-8A7D-FF093994468F}" destId="{31BCDB72-95D4-484E-A8A1-B6F7E2EFE982}" srcOrd="9" destOrd="0" presId="urn:microsoft.com/office/officeart/2005/8/layout/vProcess5"/>
    <dgm:cxn modelId="{4287DFEC-22D4-4CB9-B865-A97445968D97}" type="presParOf" srcId="{D895FF2E-FD0D-475E-8A7D-FF093994468F}" destId="{A3BB9D37-BBC4-4867-9CB7-5699C91391CE}" srcOrd="10" destOrd="0" presId="urn:microsoft.com/office/officeart/2005/8/layout/vProcess5"/>
    <dgm:cxn modelId="{36C05AA4-DBF5-4BF3-870F-6F119A503F7F}" type="presParOf" srcId="{D895FF2E-FD0D-475E-8A7D-FF093994468F}" destId="{2783BC2F-4B5F-412B-B352-07B7960962A8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D8C98D-1CB1-4DE0-B5CC-101896B39737}">
      <dsp:nvSpPr>
        <dsp:cNvPr id="0" name=""/>
        <dsp:cNvSpPr/>
      </dsp:nvSpPr>
      <dsp:spPr>
        <a:xfrm>
          <a:off x="0" y="0"/>
          <a:ext cx="8412480" cy="957294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VIZE</a:t>
          </a:r>
        </a:p>
      </dsp:txBody>
      <dsp:txXfrm>
        <a:off x="28038" y="28038"/>
        <a:ext cx="7298593" cy="901218"/>
      </dsp:txXfrm>
    </dsp:sp>
    <dsp:sp modelId="{5897523C-3819-4DAC-A24E-FC8826EA9D3F}">
      <dsp:nvSpPr>
        <dsp:cNvPr id="0" name=""/>
        <dsp:cNvSpPr/>
      </dsp:nvSpPr>
      <dsp:spPr>
        <a:xfrm>
          <a:off x="704545" y="1131347"/>
          <a:ext cx="8412480" cy="957294"/>
        </a:xfrm>
        <a:prstGeom prst="roundRect">
          <a:avLst>
            <a:gd name="adj" fmla="val 10000"/>
          </a:avLst>
        </a:prstGeom>
        <a:solidFill>
          <a:srgbClr val="EE864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Strategický cíl</a:t>
          </a:r>
          <a:endParaRPr lang="cs-CZ" sz="42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732583" y="1159385"/>
        <a:ext cx="7029617" cy="901218"/>
      </dsp:txXfrm>
    </dsp:sp>
    <dsp:sp modelId="{C4388857-33E2-4222-B3AD-945E00A54EC6}">
      <dsp:nvSpPr>
        <dsp:cNvPr id="0" name=""/>
        <dsp:cNvSpPr/>
      </dsp:nvSpPr>
      <dsp:spPr>
        <a:xfrm>
          <a:off x="1398574" y="2262695"/>
          <a:ext cx="8412480" cy="957294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Specifický cíl</a:t>
          </a:r>
        </a:p>
      </dsp:txBody>
      <dsp:txXfrm>
        <a:off x="1426612" y="2290733"/>
        <a:ext cx="7040133" cy="901218"/>
      </dsp:txXfrm>
    </dsp:sp>
    <dsp:sp modelId="{7DE53826-AA2F-46E0-91FE-271C48A414D1}">
      <dsp:nvSpPr>
        <dsp:cNvPr id="0" name=""/>
        <dsp:cNvSpPr/>
      </dsp:nvSpPr>
      <dsp:spPr>
        <a:xfrm>
          <a:off x="2103119" y="3386299"/>
          <a:ext cx="8412480" cy="957294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Opatření</a:t>
          </a:r>
        </a:p>
      </dsp:txBody>
      <dsp:txXfrm>
        <a:off x="2131157" y="3414337"/>
        <a:ext cx="7029617" cy="901218"/>
      </dsp:txXfrm>
    </dsp:sp>
    <dsp:sp modelId="{308EB606-F980-40B6-A578-B3EA18CA8CD1}">
      <dsp:nvSpPr>
        <dsp:cNvPr id="0" name=""/>
        <dsp:cNvSpPr/>
      </dsp:nvSpPr>
      <dsp:spPr>
        <a:xfrm>
          <a:off x="7790238" y="733200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800" kern="1200"/>
        </a:p>
      </dsp:txBody>
      <dsp:txXfrm>
        <a:off x="7930242" y="733200"/>
        <a:ext cx="342233" cy="468236"/>
      </dsp:txXfrm>
    </dsp:sp>
    <dsp:sp modelId="{2CF06E0C-3707-428D-A3E2-E304EC8A70BB}">
      <dsp:nvSpPr>
        <dsp:cNvPr id="0" name=""/>
        <dsp:cNvSpPr/>
      </dsp:nvSpPr>
      <dsp:spPr>
        <a:xfrm>
          <a:off x="8494783" y="1864548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800" kern="1200"/>
        </a:p>
      </dsp:txBody>
      <dsp:txXfrm>
        <a:off x="8634787" y="1864548"/>
        <a:ext cx="342233" cy="468236"/>
      </dsp:txXfrm>
    </dsp:sp>
    <dsp:sp modelId="{7E51071F-7312-42CF-819D-F1C9F5B028AC}">
      <dsp:nvSpPr>
        <dsp:cNvPr id="0" name=""/>
        <dsp:cNvSpPr/>
      </dsp:nvSpPr>
      <dsp:spPr>
        <a:xfrm>
          <a:off x="9188813" y="2995896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800" kern="1200"/>
        </a:p>
      </dsp:txBody>
      <dsp:txXfrm>
        <a:off x="9328817" y="2995896"/>
        <a:ext cx="342233" cy="4682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E8B55-0D07-4979-B37A-B4C3499C2057}" type="datetimeFigureOut">
              <a:rPr lang="cs-CZ" smtClean="0"/>
              <a:t>05.08.2021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D1FBE-6A15-43CD-B29C-0F137F5BE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366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CD1FBE-6A15-43CD-B29C-0F137F5BEDA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257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 algn="just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800" dirty="0"/>
              <a:t>Strategie </a:t>
            </a:r>
            <a:r>
              <a:rPr lang="cs-CZ" sz="1400" dirty="0"/>
              <a:t>je tvořena na základě reálných potřeb (</a:t>
            </a:r>
            <a:r>
              <a:rPr lang="cs-CZ" sz="1400" b="1" dirty="0"/>
              <a:t>CO potřebujeme?</a:t>
            </a:r>
            <a:r>
              <a:rPr lang="cs-CZ" sz="1400" dirty="0"/>
              <a:t>) - zjištěných na základě doložitelného průzkumu regionu.</a:t>
            </a:r>
          </a:p>
          <a:p>
            <a:pPr marL="342900" indent="-342900" algn="just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400" dirty="0"/>
              <a:t>Přístup k tvorbě strategií je založený na důkazech (</a:t>
            </a:r>
            <a:r>
              <a:rPr lang="cs-CZ" sz="1400" b="1" dirty="0"/>
              <a:t>PROČ to potřebujeme?</a:t>
            </a:r>
            <a:r>
              <a:rPr lang="cs-CZ" sz="1400" dirty="0"/>
              <a:t>). Je hodnocen vztah mezi potřebou, předpokládaným naplněním, reálným přínosem a dopady strategií. </a:t>
            </a:r>
          </a:p>
          <a:p>
            <a:pPr marL="342900" indent="-342900" algn="just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400" dirty="0"/>
              <a:t>Následuje stanovení klíčových problémů a jejich pořadí (důležité pro stanovení MI). </a:t>
            </a:r>
            <a:endParaRPr lang="cs-CZ" sz="1400" dirty="0">
              <a:effectLst/>
              <a:latin typeface="+mj-lt"/>
              <a:ea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CD1FBE-6A15-43CD-B29C-0F137F5BEDA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383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algn="just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cs-CZ" sz="1200" dirty="0"/>
              <a:t>Konkrétní vymezení území a jeho základní popis, základní charakteristika (na základě dostupných statistických dat)</a:t>
            </a:r>
          </a:p>
          <a:p>
            <a:pPr marL="342900" lvl="0" indent="-342900" algn="just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cs-CZ" sz="1200" dirty="0"/>
              <a:t>Analýza problémů – např. na základě rozhovorů, data s ČSÚ, dotazníkové šetření  </a:t>
            </a:r>
          </a:p>
          <a:p>
            <a:pPr marL="342900" lvl="0" indent="-342900" algn="just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cs-CZ" sz="1200" dirty="0"/>
              <a:t>Zmapování strategií - jejichž realizace se odehrává na území - přehled relevantních strategií, které mají na daném území dopad, aby mohly být jejich cíle zahrnuty do vznikající integrované strategie a nedocházelo k rozporům mezi existujícími strategiemi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CD1FBE-6A15-43CD-B29C-0F137F5BEDA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908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CD1FBE-6A15-43CD-B29C-0F137F5BEDA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126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ejedná se pouze o projekty realizované prostřednictvím MAS!!!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CD1FBE-6A15-43CD-B29C-0F137F5BEDA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207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CD1FBE-6A15-43CD-B29C-0F137F5BEDA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578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CD1FBE-6A15-43CD-B29C-0F137F5BEDA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100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3F6B07-4258-4A15-B31B-16DF6A0EEC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6E74B3-08A3-4208-B8B4-4AABC66052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44F4C6-D8ED-47A6-966E-30C43FAFF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CBE6-D8B2-4294-9900-9B5B6566B425}" type="datetime1">
              <a:rPr lang="cs-CZ" smtClean="0"/>
              <a:t>05.08.2021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5B2391-B38A-452A-9308-A77BAEF2B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714CC5-22E8-4F2C-BA8D-85D853930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CABB-A07C-4185-A7FA-C8F2AE1FD7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490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F5FE1F-BDB8-4DE5-8E8A-0B76F5727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482EB02-17C9-48E3-BD70-09DAD8F60D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637268-B8C4-40CF-A37D-50D1E7FB0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DBD2C-0AF0-4C17-A790-C79429C7F5D3}" type="datetime1">
              <a:rPr lang="cs-CZ" smtClean="0"/>
              <a:t>05.08.2021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E8D26E-BBC9-4A84-AA42-F11B4F88D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F05F47-C3CD-4315-9B5F-A46C48499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CABB-A07C-4185-A7FA-C8F2AE1FD7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6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7215579-C63F-4247-A125-2815A622C0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5AC80A7-AA50-4B1B-B5B3-4497C06A90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B66C88-D227-4BCF-B02F-A602170FB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B1D6-3ACD-4715-B00A-83A54417C9CE}" type="datetime1">
              <a:rPr lang="cs-CZ" smtClean="0"/>
              <a:t>05.08.2021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F08117-56E1-4C35-802E-3AFCF0538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B4219B-8980-44D4-B543-31A09430B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CABB-A07C-4185-A7FA-C8F2AE1FD7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49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A16F1A-0C85-44F9-A361-A1E846CC7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9A4381-659F-4923-895F-C074B4451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5456F35-5EA4-4131-89CA-4953A8CE1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5C9D-D787-450C-B648-9B722D46FD9E}" type="datetime1">
              <a:rPr lang="cs-CZ" smtClean="0"/>
              <a:t>05.08.2021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F631D3-52FB-4CBF-BEB2-9708CF73B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8DB981-658D-4C0A-B8C7-EF17C2322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CABB-A07C-4185-A7FA-C8F2AE1FD7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7566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595420-7D50-4B95-AA67-045A1DBD1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89F94D1-F84E-4738-8B50-5622434E8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427DA7-E88D-4CBB-A314-FC973059D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BB0D-6F51-4F5D-BC0B-B573CC30716A}" type="datetime1">
              <a:rPr lang="cs-CZ" smtClean="0"/>
              <a:t>05.08.2021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6D43BA-440E-4428-9C68-04335D8DC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126A466-AE65-4053-B17F-344952A37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CABB-A07C-4185-A7FA-C8F2AE1FD7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569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C02B2F-EB38-4213-8014-4420FEAE6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D6EA89-5569-41B5-B8C3-ACA478E568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6730047-A2DE-4419-AC89-7F0BD2BAB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4FBCE6F-0461-40F2-B2A1-7B8533D72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0A3D2-53D2-471A-8438-B694201358AE}" type="datetime1">
              <a:rPr lang="cs-CZ" smtClean="0"/>
              <a:t>05.08.2021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EFBEF8B-3E3F-4027-BE0E-C017F2B09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4F863B5-EE34-4EEF-911B-C7D5F8E02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CABB-A07C-4185-A7FA-C8F2AE1FD7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2302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401A0A-C9D7-467B-ACD6-0069CF822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BB1102C-A5E3-40BD-8AD5-17E0145B9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560CA90-5E90-4584-944B-6CB0F243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5CCB4E8-16C0-4FC2-B7FC-8097409A56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224654A-8101-4807-AE8A-F8BF10BDE0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41D4BEE-88DA-4D5F-A47A-CFC308953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15E9-8F6D-43CE-A22E-DBA1DACEE2EC}" type="datetime1">
              <a:rPr lang="cs-CZ" smtClean="0"/>
              <a:t>05.08.2021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CC435CB-B402-48C2-BEB0-1CCBB1D3A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6350A4F-A9FE-429B-9388-E8E2CA61A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CABB-A07C-4185-A7FA-C8F2AE1FD7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916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B5BEDD-8A33-4C09-B4DD-BF3A7049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A68ED81-CC19-49A6-B76A-822A28133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9E9BC-9FB6-4249-8FEA-7C531D112611}" type="datetime1">
              <a:rPr lang="cs-CZ" smtClean="0"/>
              <a:t>05.08.2021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483BF33-3879-4209-8027-04A8C0D71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2A0EF5A-A4CE-4E17-89B5-7C2121093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CABB-A07C-4185-A7FA-C8F2AE1FD7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0273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673D5E0-A649-48EF-A221-3791EED9F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9E1A-A472-41B4-9BAF-E5C05244FC02}" type="datetime1">
              <a:rPr lang="cs-CZ" smtClean="0"/>
              <a:t>05.08.2021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194DADB-0417-4F81-9577-7004536E3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DE041BA-063D-477C-8101-9BB9B4A31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CABB-A07C-4185-A7FA-C8F2AE1FD7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479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7A1D4B-27DF-481F-B875-163A6FCB6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9B80CF-7D4D-4EB4-94F7-2DA64DC35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91672B7-FDA5-4D06-BA08-1C45528C17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995DA21-3E33-406E-B322-93A9F328D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A7DC-9D3F-4A17-A1F9-CFF46405150D}" type="datetime1">
              <a:rPr lang="cs-CZ" smtClean="0"/>
              <a:t>05.08.2021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2434677-93BA-4985-8DBC-B7CB7DECB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62C30E8-24B1-4309-B046-67D21DA73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CABB-A07C-4185-A7FA-C8F2AE1FD7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874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6A7D38-2CD1-443D-981C-F5945CCD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49085CD-CC9E-4AF0-9F5F-E1ACC9BF39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6E3749D-A84C-49E1-968A-BDB5A8E719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ED71923-75D9-4D02-BEFA-8D1027C81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B8ED-2A22-4F71-8B71-B4A8DF240300}" type="datetime1">
              <a:rPr lang="cs-CZ" smtClean="0"/>
              <a:t>05.08.2021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41384B5-411E-4902-BA25-8AE2F0F65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6E39BED-77DD-41F6-8C60-EDB50043E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CABB-A07C-4185-A7FA-C8F2AE1FD7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811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1F386B4-5841-481C-A497-711326315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0892D3F-A735-4250-9CCE-11BA9D93B1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372DEE-65F8-4138-A503-EA746D3C78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63AF6-AE2D-45DF-B517-682F47F4B924}" type="datetime1">
              <a:rPr lang="cs-CZ" smtClean="0"/>
              <a:t>05.08.2021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7D62AC-67D8-43FE-B21C-027E0C892D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50C77A-E922-49B5-B5D2-9C2BA18FCB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ACABB-A07C-4185-A7FA-C8F2AE1FD7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265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zihrady.cz/" TargetMode="External"/><Relationship Id="rId2" Type="http://schemas.openxmlformats.org/officeDocument/2006/relationships/hyperlink" Target="mailto:kancelar@mezihrad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zihrady.cz/" TargetMode="External"/><Relationship Id="rId2" Type="http://schemas.openxmlformats.org/officeDocument/2006/relationships/hyperlink" Target="mailto:kancelar@mezihrady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255DCD-B6BA-424D-8D71-C3150C81E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644" y="2702209"/>
            <a:ext cx="10210862" cy="1326227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cs-CZ" sz="35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Strategie komunitně vedeného místního rozvoje na </a:t>
            </a:r>
            <a:r>
              <a:rPr lang="cs-CZ" sz="30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období</a:t>
            </a:r>
            <a:r>
              <a:rPr lang="cs-CZ" sz="35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2021</a:t>
            </a:r>
            <a:r>
              <a:rPr lang="cs-CZ" sz="35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cs-CZ" sz="35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2027</a:t>
            </a:r>
            <a:br>
              <a:rPr lang="cs-CZ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35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MAS Mezi Hrady</a:t>
            </a:r>
            <a:endParaRPr lang="cs-CZ" sz="3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0400F72-8F76-4D66-8B05-43555A8473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8810" y="4388771"/>
            <a:ext cx="10180696" cy="667414"/>
          </a:xfrm>
        </p:spPr>
        <p:txBody>
          <a:bodyPr>
            <a:noAutofit/>
          </a:bodyPr>
          <a:lstStyle/>
          <a:p>
            <a:r>
              <a:rPr lang="cs-CZ" sz="6000" b="1" cap="small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Koncepční část </a:t>
            </a:r>
            <a:endParaRPr lang="cs-CZ" sz="6000" cap="small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4" name="Obrázek 13" descr="Obsah obrázku text&#10;&#10;Popis byl vytvořen automaticky">
            <a:extLst>
              <a:ext uri="{FF2B5EF4-FFF2-40B4-BE49-F238E27FC236}">
                <a16:creationId xmlns:a16="http://schemas.microsoft.com/office/drawing/2014/main" id="{D9A8B39B-81C4-4F63-B217-A6147E5836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31859"/>
            <a:ext cx="12192000" cy="2010016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0FDD39F0-5CF8-4C35-9B80-8C6D74E43F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86752" y="5202583"/>
            <a:ext cx="2405223" cy="141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500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9D622A-67E7-47DE-A43A-2FB8D8659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610"/>
            <a:ext cx="10515600" cy="1325563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Strategický cíl 2: Zvýšení kvality života v obcích v území (IV. část) </a:t>
            </a:r>
            <a:endParaRPr lang="cs-CZ" sz="4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A43E36-531F-4506-807D-E42D3C05A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7833"/>
            <a:ext cx="10515600" cy="380911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2400" b="1" u="sng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Specifický cíl 2.4: Kvalitní podmínky pro vzdělávání v obcích</a:t>
            </a:r>
            <a:endParaRPr lang="cs-CZ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Opatření 2.4.1: Budování vlastních kapacit MŠ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Opatření 2.4.2: Budování vlastních kapacit ZŠ</a:t>
            </a:r>
            <a:endParaRPr lang="cs-CZ" dirty="0">
              <a:latin typeface="Cambria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Opatření 2.4.3: Podpora dopravní dostupnosti k vzdělávání v případě chybějících vlastních školských zařízení v obci</a:t>
            </a:r>
          </a:p>
          <a:p>
            <a:pPr lvl="1"/>
            <a:r>
              <a:rPr lang="cs-CZ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Opatření 2.4.4: Rekonstrukce stávajících prostor MŠ a ZŠ, včetně doplňkové infrastruktury </a:t>
            </a:r>
            <a:r>
              <a:rPr lang="cs-CZ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(modernizace prostor, stavební a technické úpravy, budování odborných učeben, školní kuchyně a jídelny)</a:t>
            </a:r>
            <a:endParaRPr lang="cs-CZ" dirty="0">
              <a:effectLst/>
              <a:latin typeface="Cambria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Opatření 2.4.5: Vytvoření vnitřního i venkovního zázemí pro komunitní aktivity při ZŠ </a:t>
            </a:r>
            <a:r>
              <a:rPr lang="cs-CZ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(sportoviště, knihovny, aj.)</a:t>
            </a:r>
            <a:endParaRPr lang="cs-CZ" dirty="0"/>
          </a:p>
        </p:txBody>
      </p:sp>
      <p:pic>
        <p:nvPicPr>
          <p:cNvPr id="4" name="Picture 2" descr="\\nt1\O\Loga 2014_2020\IROP\Logolinky\RGB\JPG\IROP_CZ_RO_B_C RGB_malý.jpg">
            <a:extLst>
              <a:ext uri="{FF2B5EF4-FFF2-40B4-BE49-F238E27FC236}">
                <a16:creationId xmlns:a16="http://schemas.microsoft.com/office/drawing/2014/main" id="{9DB849F3-CBE2-4548-9B52-3CE0D4991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03" y="5579070"/>
            <a:ext cx="6564377" cy="1081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2898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9D622A-67E7-47DE-A43A-2FB8D8659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0151"/>
            <a:ext cx="10515600" cy="1325563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Strategický cíl 2: Zvýšení kvality života v obcích v území (</a:t>
            </a:r>
            <a:r>
              <a:rPr lang="cs-CZ" sz="40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V</a:t>
            </a:r>
            <a:r>
              <a:rPr lang="cs-CZ" sz="40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  <a:r>
              <a:rPr lang="cs-CZ" sz="40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č</a:t>
            </a:r>
            <a:r>
              <a:rPr lang="cs-CZ" sz="40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ást) </a:t>
            </a:r>
            <a:endParaRPr lang="cs-CZ" sz="4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A43E36-531F-4506-807D-E42D3C05A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5714"/>
            <a:ext cx="10515600" cy="394123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1900" b="1" u="sng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Specifický cíl 2.5: Kvalitní a dostupné sociální a zdravotní služby, zdravý životní styl pro obyvatele území</a:t>
            </a:r>
          </a:p>
          <a:p>
            <a:pPr lvl="1"/>
            <a:r>
              <a:rPr lang="cs-CZ" sz="19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Opatření 2.5.1: Budování infrastruktury sociálních služeb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cs-CZ" sz="1900" b="1" u="sng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Specifický cíl 2.6: Zabezpečit kulturní dědictví a udržitelný cestovní ruch</a:t>
            </a:r>
            <a:endParaRPr lang="cs-CZ" sz="1900" b="1" u="sng" dirty="0">
              <a:latin typeface="Cambria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19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Opatření 2.6.1: Revitalizace kulturních památek a souvisejícího zázemí </a:t>
            </a:r>
            <a:r>
              <a:rPr lang="cs-CZ" sz="1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(technické zázemí, expozice, parky, parkoviště, zařízení pro digitalizace a aplikační SW aj.)</a:t>
            </a:r>
            <a:endParaRPr lang="cs-CZ" sz="1900" u="sng" dirty="0">
              <a:effectLst/>
              <a:latin typeface="Cambria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19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Opatření 2.6.2: Revitalizace obecních knihoven a muzeí </a:t>
            </a:r>
            <a:r>
              <a:rPr lang="cs-CZ" sz="1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(technické zázemí, expozice, parky, parkoviště, zařízení pro digitalizace a aplikační SW aj.)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19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Opatření 2.6.3: Zvýšit kvalitu infrastruktury cestovního ruchu a podpořit rozvoj nových forem cestovního ruchu – budování, rekonstrukce a revitalizace doprovodné infrastruktury </a:t>
            </a:r>
            <a:r>
              <a:rPr lang="cs-CZ" sz="1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(např. odpočívadla, parkoviště, sociální zařízení, informační centra)</a:t>
            </a:r>
            <a:endParaRPr lang="cs-CZ" sz="1900" u="sng" dirty="0">
              <a:latin typeface="Cambria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19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Opatření 2.6.4: Rozvíjet Smart řešení v obcích </a:t>
            </a:r>
            <a:r>
              <a:rPr lang="cs-CZ" sz="1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(klíčové, inovativní, motivační projekty)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19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Opatření 2.6.5: Budovat PR regionu jako celku a jednotlivých lokalit 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\\nt1\O\Loga 2014_2020\IROP\Logolinky\RGB\JPG\IROP_CZ_RO_B_C RGB_malý.jpg">
            <a:extLst>
              <a:ext uri="{FF2B5EF4-FFF2-40B4-BE49-F238E27FC236}">
                <a16:creationId xmlns:a16="http://schemas.microsoft.com/office/drawing/2014/main" id="{9DB849F3-CBE2-4548-9B52-3CE0D4991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03" y="5579070"/>
            <a:ext cx="6564377" cy="1081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9900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9D622A-67E7-47DE-A43A-2FB8D8659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0978"/>
            <a:ext cx="10515600" cy="501228"/>
          </a:xfrm>
        </p:spPr>
        <p:txBody>
          <a:bodyPr>
            <a:noAutofit/>
          </a:bodyPr>
          <a:lstStyle/>
          <a:p>
            <a:pPr algn="ctr"/>
            <a:r>
              <a:rPr lang="cs-CZ" sz="3500" dirty="0">
                <a:latin typeface="Cambria" panose="02040503050406030204" pitchFamily="18" charset="0"/>
                <a:ea typeface="Cambria" panose="02040503050406030204" pitchFamily="18" charset="0"/>
              </a:rPr>
              <a:t>Monitorovací indikátory – část I.</a:t>
            </a:r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98CF439E-6E6C-4D8A-8194-FFE75A8C82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0908750"/>
              </p:ext>
            </p:extLst>
          </p:nvPr>
        </p:nvGraphicFramePr>
        <p:xfrm>
          <a:off x="1921762" y="1000793"/>
          <a:ext cx="8348476" cy="45782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2965">
                  <a:extLst>
                    <a:ext uri="{9D8B030D-6E8A-4147-A177-3AD203B41FA5}">
                      <a16:colId xmlns:a16="http://schemas.microsoft.com/office/drawing/2014/main" val="2709315647"/>
                    </a:ext>
                  </a:extLst>
                </a:gridCol>
                <a:gridCol w="2762965">
                  <a:extLst>
                    <a:ext uri="{9D8B030D-6E8A-4147-A177-3AD203B41FA5}">
                      <a16:colId xmlns:a16="http://schemas.microsoft.com/office/drawing/2014/main" val="2621939028"/>
                    </a:ext>
                  </a:extLst>
                </a:gridCol>
                <a:gridCol w="1208948">
                  <a:extLst>
                    <a:ext uri="{9D8B030D-6E8A-4147-A177-3AD203B41FA5}">
                      <a16:colId xmlns:a16="http://schemas.microsoft.com/office/drawing/2014/main" val="1111749341"/>
                    </a:ext>
                  </a:extLst>
                </a:gridCol>
                <a:gridCol w="1613598">
                  <a:extLst>
                    <a:ext uri="{9D8B030D-6E8A-4147-A177-3AD203B41FA5}">
                      <a16:colId xmlns:a16="http://schemas.microsoft.com/office/drawing/2014/main" val="1785505944"/>
                    </a:ext>
                  </a:extLst>
                </a:gridCol>
              </a:tblGrid>
              <a:tr h="88366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Strategický cíl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Indikátor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Měrná jednotka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Cílová hodnota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(31. 12. 2027)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7072462"/>
                  </a:ext>
                </a:extLst>
              </a:tr>
              <a:tr h="677093">
                <a:tc rowSpan="5"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1. Udržení obyvatel v území 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Počet obyvatel v území MAS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Počet osob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17 700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79156879"/>
                  </a:ext>
                </a:extLst>
              </a:tr>
              <a:tr h="47052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Počet nově vybudovaných komunitních center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Počet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2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28331347"/>
                  </a:ext>
                </a:extLst>
              </a:tr>
              <a:tr h="61971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Počet nových spoluprací mezi obcemi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Počet společných projektů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2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66421595"/>
                  </a:ext>
                </a:extLst>
              </a:tr>
              <a:tr h="47052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Počet obcí s nově zajištěným eGovernmentem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Počet obcí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10264558"/>
                  </a:ext>
                </a:extLst>
              </a:tr>
              <a:tr h="82628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Počet nově podpořených malých a středních podniků včetně zemědělských subjektů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Počet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5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20801016"/>
                  </a:ext>
                </a:extLst>
              </a:tr>
            </a:tbl>
          </a:graphicData>
        </a:graphic>
      </p:graphicFrame>
      <p:pic>
        <p:nvPicPr>
          <p:cNvPr id="9" name="Picture 2" descr="\\nt1\O\Loga 2014_2020\IROP\Logolinky\RGB\JPG\IROP_CZ_RO_B_C RGB_malý.jpg">
            <a:extLst>
              <a:ext uri="{FF2B5EF4-FFF2-40B4-BE49-F238E27FC236}">
                <a16:creationId xmlns:a16="http://schemas.microsoft.com/office/drawing/2014/main" id="{4654FC51-747B-4A4A-BB87-6C60BACA8D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03" y="5579070"/>
            <a:ext cx="6564377" cy="1081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2095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9D622A-67E7-47DE-A43A-2FB8D8659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673"/>
            <a:ext cx="10515600" cy="501228"/>
          </a:xfrm>
        </p:spPr>
        <p:txBody>
          <a:bodyPr>
            <a:noAutofit/>
          </a:bodyPr>
          <a:lstStyle/>
          <a:p>
            <a:pPr algn="ctr"/>
            <a:r>
              <a:rPr lang="cs-CZ" sz="3500" dirty="0">
                <a:latin typeface="Cambria" panose="02040503050406030204" pitchFamily="18" charset="0"/>
                <a:ea typeface="Cambria" panose="02040503050406030204" pitchFamily="18" charset="0"/>
              </a:rPr>
              <a:t>Monitorovací indikátory – část II.</a:t>
            </a:r>
          </a:p>
        </p:txBody>
      </p:sp>
      <p:graphicFrame>
        <p:nvGraphicFramePr>
          <p:cNvPr id="10" name="Zástupný obsah 9">
            <a:extLst>
              <a:ext uri="{FF2B5EF4-FFF2-40B4-BE49-F238E27FC236}">
                <a16:creationId xmlns:a16="http://schemas.microsoft.com/office/drawing/2014/main" id="{DB590E20-8B7E-4DE6-B13D-4C7E843D7D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1688378"/>
              </p:ext>
            </p:extLst>
          </p:nvPr>
        </p:nvGraphicFramePr>
        <p:xfrm>
          <a:off x="1530848" y="688370"/>
          <a:ext cx="8774132" cy="48906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39916">
                  <a:extLst>
                    <a:ext uri="{9D8B030D-6E8A-4147-A177-3AD203B41FA5}">
                      <a16:colId xmlns:a16="http://schemas.microsoft.com/office/drawing/2014/main" val="2401775592"/>
                    </a:ext>
                  </a:extLst>
                </a:gridCol>
                <a:gridCol w="3248870">
                  <a:extLst>
                    <a:ext uri="{9D8B030D-6E8A-4147-A177-3AD203B41FA5}">
                      <a16:colId xmlns:a16="http://schemas.microsoft.com/office/drawing/2014/main" val="3281147092"/>
                    </a:ext>
                  </a:extLst>
                </a:gridCol>
                <a:gridCol w="1138196">
                  <a:extLst>
                    <a:ext uri="{9D8B030D-6E8A-4147-A177-3AD203B41FA5}">
                      <a16:colId xmlns:a16="http://schemas.microsoft.com/office/drawing/2014/main" val="1591600766"/>
                    </a:ext>
                  </a:extLst>
                </a:gridCol>
                <a:gridCol w="1247150">
                  <a:extLst>
                    <a:ext uri="{9D8B030D-6E8A-4147-A177-3AD203B41FA5}">
                      <a16:colId xmlns:a16="http://schemas.microsoft.com/office/drawing/2014/main" val="1284635250"/>
                    </a:ext>
                  </a:extLst>
                </a:gridCol>
              </a:tblGrid>
              <a:tr h="1507196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Strategický cíl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Indikátor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Měrná jednotka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Cílová hodnota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(31. 12. 2027)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94596271"/>
                  </a:ext>
                </a:extLst>
              </a:tr>
              <a:tr h="676701">
                <a:tc rowSpan="5"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2. Zvýšení kvality života v obcích v území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Počet km nově opravených komunikací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Počet km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5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64023632"/>
                  </a:ext>
                </a:extLst>
              </a:tr>
              <a:tr h="3383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Počet km nových chodníků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Počet km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2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60544560"/>
                  </a:ext>
                </a:extLst>
              </a:tr>
              <a:tr h="67670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Počet nově vybudovaných kanalizačních přípojek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Počet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20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16779152"/>
                  </a:ext>
                </a:extLst>
              </a:tr>
              <a:tr h="10150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Počet nově vybudovaných/rekonstruovaných sběrných dvorů/sběrných míst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Počet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2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50344703"/>
                  </a:ext>
                </a:extLst>
              </a:tr>
              <a:tr h="67670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Počet m</a:t>
                      </a:r>
                      <a:r>
                        <a:rPr lang="cs-CZ" sz="1800" baseline="30000">
                          <a:effectLst/>
                        </a:rPr>
                        <a:t>2</a:t>
                      </a:r>
                      <a:r>
                        <a:rPr lang="cs-CZ" sz="1800">
                          <a:effectLst/>
                        </a:rPr>
                        <a:t> nově revitalizovaných a regenerovaných území obce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Počet m</a:t>
                      </a:r>
                      <a:r>
                        <a:rPr lang="cs-CZ" sz="1800" baseline="30000" dirty="0">
                          <a:effectLst/>
                        </a:rPr>
                        <a:t>2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40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5155022"/>
                  </a:ext>
                </a:extLst>
              </a:tr>
            </a:tbl>
          </a:graphicData>
        </a:graphic>
      </p:graphicFrame>
      <p:pic>
        <p:nvPicPr>
          <p:cNvPr id="11" name="Picture 2" descr="\\nt1\O\Loga 2014_2020\IROP\Logolinky\RGB\JPG\IROP_CZ_RO_B_C RGB_malý.jpg">
            <a:extLst>
              <a:ext uri="{FF2B5EF4-FFF2-40B4-BE49-F238E27FC236}">
                <a16:creationId xmlns:a16="http://schemas.microsoft.com/office/drawing/2014/main" id="{EE4C3AFD-3D11-44D0-B9FB-18D7E221FE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03" y="5579070"/>
            <a:ext cx="6564377" cy="1081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55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9D622A-67E7-47DE-A43A-2FB8D8659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673"/>
            <a:ext cx="10515600" cy="501228"/>
          </a:xfrm>
        </p:spPr>
        <p:txBody>
          <a:bodyPr>
            <a:noAutofit/>
          </a:bodyPr>
          <a:lstStyle/>
          <a:p>
            <a:pPr algn="ctr"/>
            <a:r>
              <a:rPr lang="cs-CZ" sz="3500" dirty="0">
                <a:latin typeface="Cambria" panose="02040503050406030204" pitchFamily="18" charset="0"/>
                <a:ea typeface="Cambria" panose="02040503050406030204" pitchFamily="18" charset="0"/>
              </a:rPr>
              <a:t>Monitorovací indikátory – část III.</a:t>
            </a:r>
          </a:p>
        </p:txBody>
      </p:sp>
      <p:pic>
        <p:nvPicPr>
          <p:cNvPr id="11" name="Picture 2" descr="\\nt1\O\Loga 2014_2020\IROP\Logolinky\RGB\JPG\IROP_CZ_RO_B_C RGB_malý.jpg">
            <a:extLst>
              <a:ext uri="{FF2B5EF4-FFF2-40B4-BE49-F238E27FC236}">
                <a16:creationId xmlns:a16="http://schemas.microsoft.com/office/drawing/2014/main" id="{EE4C3AFD-3D11-44D0-B9FB-18D7E221FE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03" y="5579070"/>
            <a:ext cx="6564377" cy="1081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3287770F-9583-4846-B72E-DBDCD989D2F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30848" y="770562"/>
          <a:ext cx="8897420" cy="48085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84036">
                  <a:extLst>
                    <a:ext uri="{9D8B030D-6E8A-4147-A177-3AD203B41FA5}">
                      <a16:colId xmlns:a16="http://schemas.microsoft.com/office/drawing/2014/main" val="224895467"/>
                    </a:ext>
                  </a:extLst>
                </a:gridCol>
                <a:gridCol w="3184036">
                  <a:extLst>
                    <a:ext uri="{9D8B030D-6E8A-4147-A177-3AD203B41FA5}">
                      <a16:colId xmlns:a16="http://schemas.microsoft.com/office/drawing/2014/main" val="393019745"/>
                    </a:ext>
                  </a:extLst>
                </a:gridCol>
                <a:gridCol w="1264674">
                  <a:extLst>
                    <a:ext uri="{9D8B030D-6E8A-4147-A177-3AD203B41FA5}">
                      <a16:colId xmlns:a16="http://schemas.microsoft.com/office/drawing/2014/main" val="3921512279"/>
                    </a:ext>
                  </a:extLst>
                </a:gridCol>
                <a:gridCol w="1264674">
                  <a:extLst>
                    <a:ext uri="{9D8B030D-6E8A-4147-A177-3AD203B41FA5}">
                      <a16:colId xmlns:a16="http://schemas.microsoft.com/office/drawing/2014/main" val="126484793"/>
                    </a:ext>
                  </a:extLst>
                </a:gridCol>
              </a:tblGrid>
              <a:tr h="1385981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Strategický cíl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Indikátor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Měrná jednotka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Cílová hodnota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(31. 12. 2027)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6380142"/>
                  </a:ext>
                </a:extLst>
              </a:tr>
              <a:tr h="622278">
                <a:tc rowSpan="5"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</a:p>
                    <a:p>
                      <a:pPr algn="l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</a:p>
                    <a:p>
                      <a:pPr algn="l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2. Zvýšení kvality života v obcích v území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Hodnota nově zbudovaných kapacit MŠ 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Počet míst v MŠ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70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60593969"/>
                  </a:ext>
                </a:extLst>
              </a:tr>
              <a:tr h="62227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Hodnota nově zbudovaných kapacit ZŠ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Počet míst v ZŠ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50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67587575"/>
                  </a:ext>
                </a:extLst>
              </a:tr>
              <a:tr h="62227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Hodnota kapacit míst pro sociální služby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Počet míst 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20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5201431"/>
                  </a:ext>
                </a:extLst>
              </a:tr>
              <a:tr h="62227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Počet nově revitalizovaných kulturních památek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Počet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1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63281056"/>
                  </a:ext>
                </a:extLst>
              </a:tr>
              <a:tr h="9334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Počet nově vybudovaných prvků infrastruktury sloužících pro cestovní ruch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Počet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6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4833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165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9D622A-67E7-47DE-A43A-2FB8D8659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8804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Další kroky pro finalizaci </a:t>
            </a:r>
            <a:b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cs-CZ" sz="4000" b="1" dirty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Koncepční části </a:t>
            </a:r>
            <a:r>
              <a:rPr lang="cs-CZ" sz="4000" dirty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(1. část SCLLD 21+)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A43E36-531F-4506-807D-E42D3C05A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4367"/>
            <a:ext cx="10515600" cy="3921072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r>
              <a:rPr lang="cs-CZ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doručení připomínek na email </a:t>
            </a:r>
            <a:r>
              <a:rPr lang="cs-CZ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kancelar@mezihrady.cz</a:t>
            </a:r>
            <a:r>
              <a:rPr lang="cs-CZ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v termínu do 5. 6. 2021</a:t>
            </a:r>
          </a:p>
          <a:p>
            <a:pPr algn="just">
              <a:lnSpc>
                <a:spcPct val="80000"/>
              </a:lnSpc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z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apracování připomínek z veřejného projednání (27.5.2021)</a:t>
            </a:r>
          </a:p>
          <a:p>
            <a:pPr algn="just">
              <a:lnSpc>
                <a:spcPct val="80000"/>
              </a:lnSpc>
            </a:pP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předložení finální verze k projednání VH (24.6.2021)</a:t>
            </a:r>
          </a:p>
          <a:p>
            <a:pPr algn="just">
              <a:lnSpc>
                <a:spcPct val="80000"/>
              </a:lnSpc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uveřejnění na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  <a:hlinkClick r:id="rId3"/>
              </a:rPr>
              <a:t>www.mezihrady.cz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80000"/>
              </a:lnSpc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finalizace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odeslání 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Řídicímu orgánu (07/2021)</a:t>
            </a:r>
          </a:p>
          <a:p>
            <a:pPr marL="0" indent="0" algn="just">
              <a:buNone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Následovat bude t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v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orba </a:t>
            </a:r>
            <a:r>
              <a:rPr lang="cs-CZ" sz="24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Akčního plánu </a:t>
            </a:r>
            <a:r>
              <a:rPr lang="cs-CZ" sz="24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(2.část SCLLD 21+)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–</a:t>
            </a:r>
            <a:r>
              <a:rPr lang="cs-CZ" sz="24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cs-CZ" sz="2400" b="1" u="sng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nutná spolupráce na přípravě klíčových projektů vč. finančních předpokladů (nutno mít již rozpracované konkrétní projekty a projednány na MAS!!! – plánována tvorba pracovních skupin).</a:t>
            </a:r>
            <a:endParaRPr lang="cs-CZ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/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\\nt1\O\Loga 2014_2020\IROP\Logolinky\RGB\JPG\IROP_CZ_RO_B_C RGB_malý.jpg">
            <a:extLst>
              <a:ext uri="{FF2B5EF4-FFF2-40B4-BE49-F238E27FC236}">
                <a16:creationId xmlns:a16="http://schemas.microsoft.com/office/drawing/2014/main" id="{9DB849F3-CBE2-4548-9B52-3CE0D4991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03" y="5579070"/>
            <a:ext cx="6564377" cy="1081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7312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9D622A-67E7-47DE-A43A-2FB8D8659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085" y="222922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6000" dirty="0">
                <a:latin typeface="Cambria" panose="02040503050406030204" pitchFamily="18" charset="0"/>
                <a:ea typeface="Cambria" panose="02040503050406030204" pitchFamily="18" charset="0"/>
              </a:rPr>
              <a:t>Děkujeme za pozornost!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A43E36-531F-4506-807D-E42D3C05A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8950" y="3549261"/>
            <a:ext cx="6207869" cy="23670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cs-CZ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Kancelář MAS Mezi Hrady, </a:t>
            </a:r>
            <a:r>
              <a:rPr lang="cs-CZ" sz="20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z.s</a:t>
            </a:r>
            <a:r>
              <a:rPr lang="cs-CZ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cs-CZ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						</a:t>
            </a:r>
            <a:r>
              <a:rPr lang="cs-CZ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  <a:hlinkClick r:id="rId2"/>
              </a:rPr>
              <a:t>kancelar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  <a:hlinkClick r:id="rId2"/>
              </a:rPr>
              <a:t>@</a:t>
            </a:r>
            <a:r>
              <a:rPr lang="cs-CZ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  <a:hlinkClick r:id="rId2"/>
              </a:rPr>
              <a:t>mezihrady.cz</a:t>
            </a:r>
            <a:endParaRPr lang="cs-CZ" sz="2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						</a:t>
            </a:r>
            <a:r>
              <a:rPr lang="cs-CZ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  <a:hlinkClick r:id="rId3"/>
              </a:rPr>
              <a:t>www.mezihrady.cz</a:t>
            </a:r>
            <a:endParaRPr lang="cs-CZ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54EBA65-0DD6-49D3-BAC8-6D925F34C3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48239" y="5579070"/>
            <a:ext cx="1837736" cy="1081320"/>
          </a:xfrm>
          <a:prstGeom prst="rect">
            <a:avLst/>
          </a:prstGeom>
        </p:spPr>
      </p:pic>
      <p:pic>
        <p:nvPicPr>
          <p:cNvPr id="7" name="Obrázek 6" descr="Obsah obrázku text&#10;&#10;Popis byl vytvořen automaticky">
            <a:extLst>
              <a:ext uri="{FF2B5EF4-FFF2-40B4-BE49-F238E27FC236}">
                <a16:creationId xmlns:a16="http://schemas.microsoft.com/office/drawing/2014/main" id="{FC53AEF6-A722-414B-BA7E-5D1B67CDCC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085" y="187722"/>
            <a:ext cx="12192000" cy="201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365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9D622A-67E7-47DE-A43A-2FB8D8659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883"/>
            <a:ext cx="10515600" cy="1081320"/>
          </a:xfrm>
        </p:spPr>
        <p:txBody>
          <a:bodyPr/>
          <a:lstStyle/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Co je SCLLD a proč ji tvoříme?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A43E36-531F-4506-807D-E42D3C05A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7301"/>
            <a:ext cx="10515600" cy="4321770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SLLD = Strategie komunitně vedeného místního rozvoje  </a:t>
            </a:r>
          </a:p>
          <a:p>
            <a:pPr marL="342900" lvl="0" indent="-342900" algn="just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SCLLD dělíme na části:</a:t>
            </a:r>
          </a:p>
          <a:p>
            <a:pPr marL="800100" lvl="1" indent="-342900" algn="just">
              <a:lnSpc>
                <a:spcPct val="105000"/>
              </a:lnSpc>
              <a:buFont typeface="+mj-lt"/>
              <a:buAutoNum type="arabicPeriod"/>
            </a:pPr>
            <a:r>
              <a:rPr lang="cs-CZ" sz="2000" b="1" u="sng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Koncepční část </a:t>
            </a: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– obsahuje analytickou, strategickou a implementační část</a:t>
            </a:r>
          </a:p>
          <a:p>
            <a:pPr marL="800100" lvl="1" indent="-342900" algn="just">
              <a:lnSpc>
                <a:spcPct val="105000"/>
              </a:lnSpc>
              <a:buFont typeface="+mj-lt"/>
              <a:buAutoNum type="arabicPeriod"/>
            </a:pP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Akční plán (předpoklad tvorby 07-12/2021)</a:t>
            </a:r>
          </a:p>
          <a:p>
            <a:pPr marL="342900" indent="-342900" algn="just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Zpracován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a pro období let 2021 – 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2027</a:t>
            </a:r>
          </a:p>
          <a:p>
            <a:pPr marL="342900" indent="-342900" algn="just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Tvorba strategie:</a:t>
            </a:r>
          </a:p>
          <a:p>
            <a:pPr lvl="1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 potřebujeme?</a:t>
            </a:r>
          </a:p>
          <a:p>
            <a:pPr lvl="1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PROČ to potřebujeme?</a:t>
            </a:r>
          </a:p>
          <a:p>
            <a:pPr lvl="1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Stanovení klíčových problémů a jejich pořadí. </a:t>
            </a:r>
            <a:endParaRPr lang="cs-CZ" sz="2000" dirty="0">
              <a:solidFill>
                <a:schemeClr val="bg2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2" descr="\\nt1\O\Loga 2014_2020\IROP\Logolinky\RGB\JPG\IROP_CZ_RO_B_C RGB_malý.jpg">
            <a:extLst>
              <a:ext uri="{FF2B5EF4-FFF2-40B4-BE49-F238E27FC236}">
                <a16:creationId xmlns:a16="http://schemas.microsoft.com/office/drawing/2014/main" id="{9DB849F3-CBE2-4548-9B52-3CE0D4991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03" y="5579070"/>
            <a:ext cx="6564377" cy="1081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408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9D622A-67E7-47DE-A43A-2FB8D8659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0812"/>
            <a:ext cx="10515600" cy="1077913"/>
          </a:xfrm>
        </p:spPr>
        <p:txBody>
          <a:bodyPr/>
          <a:lstStyle/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Tvorba a obsah SCLLD 21+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A43E36-531F-4506-807D-E42D3C05A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8725"/>
            <a:ext cx="10515600" cy="4226678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cs-CZ" sz="2200" dirty="0">
                <a:latin typeface="Cambria" panose="02040503050406030204" pitchFamily="18" charset="0"/>
                <a:ea typeface="Cambria" panose="02040503050406030204" pitchFamily="18" charset="0"/>
              </a:rPr>
              <a:t>Vymezení území </a:t>
            </a:r>
          </a:p>
          <a:p>
            <a:pPr marL="342900" lvl="0" indent="-342900" algn="just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cs-CZ" sz="2200" dirty="0">
                <a:latin typeface="Cambria" panose="02040503050406030204" pitchFamily="18" charset="0"/>
                <a:ea typeface="Cambria" panose="02040503050406030204" pitchFamily="18" charset="0"/>
              </a:rPr>
              <a:t>Analýza problémů</a:t>
            </a:r>
          </a:p>
          <a:p>
            <a:pPr marL="342900" lvl="0" indent="-342900" algn="just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cs-CZ" sz="2200" dirty="0">
                <a:latin typeface="Cambria" panose="02040503050406030204" pitchFamily="18" charset="0"/>
                <a:ea typeface="Cambria" panose="02040503050406030204" pitchFamily="18" charset="0"/>
              </a:rPr>
              <a:t>Zmapování strategií</a:t>
            </a:r>
          </a:p>
          <a:p>
            <a:pPr marL="342900" lvl="0" indent="-342900" algn="just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cs-CZ" sz="22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SWOT analýza</a:t>
            </a:r>
          </a:p>
          <a:p>
            <a:pPr marL="342900" lvl="0" indent="-342900" algn="just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cs-CZ" sz="2200" dirty="0">
                <a:latin typeface="Cambria" panose="02040503050406030204" pitchFamily="18" charset="0"/>
                <a:ea typeface="Cambria" panose="02040503050406030204" pitchFamily="18" charset="0"/>
              </a:rPr>
              <a:t>Stanovení cílů a jejich důležitosti </a:t>
            </a:r>
          </a:p>
          <a:p>
            <a:pPr marL="0" lvl="0" indent="0" algn="just">
              <a:lnSpc>
                <a:spcPct val="105000"/>
              </a:lnSpc>
              <a:spcBef>
                <a:spcPts val="0"/>
              </a:spcBef>
              <a:buNone/>
            </a:pPr>
            <a:endParaRPr lang="cs-CZ" sz="2200" b="1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lvl="0" indent="0" algn="just">
              <a:lnSpc>
                <a:spcPct val="105000"/>
              </a:lnSpc>
              <a:spcAft>
                <a:spcPts val="800"/>
              </a:spcAft>
              <a:buNone/>
            </a:pPr>
            <a:r>
              <a:rPr lang="cs-CZ" sz="2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SCLLD MAS Mezi Hrady, </a:t>
            </a:r>
            <a:r>
              <a:rPr lang="cs-CZ" sz="2200" b="1" dirty="0" err="1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z.s</a:t>
            </a:r>
            <a:r>
              <a:rPr lang="cs-CZ" sz="2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. obsahuje potřeby celého území, které jsou „společné“. Nelze v ní hledat individuální, resp. specifické projekty. </a:t>
            </a:r>
            <a:r>
              <a:rPr lang="cs-CZ" sz="2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r>
              <a:rPr lang="cs-CZ" sz="22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pecifické cíle a opatření jsou stanoveny „široce a obecně“, aby bylo možné během šestiletého období snadněji reagovat na nové potřeby</a:t>
            </a:r>
            <a:r>
              <a:rPr lang="cs-CZ" sz="2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!</a:t>
            </a:r>
          </a:p>
        </p:txBody>
      </p:sp>
      <p:pic>
        <p:nvPicPr>
          <p:cNvPr id="4" name="Picture 2" descr="\\nt1\O\Loga 2014_2020\IROP\Logolinky\RGB\JPG\IROP_CZ_RO_B_C RGB_malý.jpg">
            <a:extLst>
              <a:ext uri="{FF2B5EF4-FFF2-40B4-BE49-F238E27FC236}">
                <a16:creationId xmlns:a16="http://schemas.microsoft.com/office/drawing/2014/main" id="{9DB849F3-CBE2-4548-9B52-3CE0D4991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03" y="5579070"/>
            <a:ext cx="6564377" cy="1081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15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9D622A-67E7-47DE-A43A-2FB8D8659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9482"/>
            <a:ext cx="10515600" cy="1325563"/>
          </a:xfrm>
        </p:spPr>
        <p:txBody>
          <a:bodyPr/>
          <a:lstStyle/>
          <a:p>
            <a:r>
              <a:rPr lang="cs-CZ" dirty="0"/>
              <a:t>Tvorba SCLLD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29ABE64D-194B-4830-96EF-97B5945054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191975"/>
              </p:ext>
            </p:extLst>
          </p:nvPr>
        </p:nvGraphicFramePr>
        <p:xfrm>
          <a:off x="838200" y="77766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2" descr="\\nt1\O\Loga 2014_2020\IROP\Logolinky\RGB\JPG\IROP_CZ_RO_B_C RGB_malý.jpg">
            <a:extLst>
              <a:ext uri="{FF2B5EF4-FFF2-40B4-BE49-F238E27FC236}">
                <a16:creationId xmlns:a16="http://schemas.microsoft.com/office/drawing/2014/main" id="{9DB849F3-CBE2-4548-9B52-3CE0D4991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03" y="5579070"/>
            <a:ext cx="6564377" cy="1081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973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9D622A-67E7-47DE-A43A-2FB8D8659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9482"/>
            <a:ext cx="10515600" cy="99112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4400" b="1" dirty="0">
                <a:latin typeface="Cambria" panose="02040503050406030204" pitchFamily="18" charset="0"/>
                <a:ea typeface="Cambria" panose="02040503050406030204" pitchFamily="18" charset="0"/>
              </a:rPr>
              <a:t>Vize a strategické cíle SCLLD 21+</a:t>
            </a:r>
            <a:endParaRPr lang="cs-CZ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A43E36-531F-4506-807D-E42D3C05A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4314"/>
            <a:ext cx="10515600" cy="3904025"/>
          </a:xfrm>
        </p:spPr>
        <p:txBody>
          <a:bodyPr>
            <a:noAutofit/>
          </a:bodyPr>
          <a:lstStyle/>
          <a:p>
            <a:pPr algn="just"/>
            <a:r>
              <a:rPr lang="cs-CZ" b="1" i="1" dirty="0">
                <a:solidFill>
                  <a:srgbClr val="548DD4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VIZE: „MAS Mezi Hrady, z. s. je územím, které odpovídá potřebám populace v dané oblasti, a to díky dostačující infrastruktuře a vybavenosti jednotlivých obcí, kvalitnímu životnímu prostředí a zázemí, které umožňuje kvalitní komunitní rozvoj a spolupráci veřejného a soukromého sektoru.“</a:t>
            </a:r>
          </a:p>
          <a:p>
            <a:r>
              <a:rPr lang="cs-CZ" b="1" cap="all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Strategický cíl 1 </a:t>
            </a:r>
            <a:r>
              <a:rPr lang="cs-CZ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Udržení obyvatel v území </a:t>
            </a:r>
          </a:p>
          <a:p>
            <a:r>
              <a:rPr lang="cs-CZ" b="1" cap="all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Strategický cíl 2 </a:t>
            </a:r>
            <a:r>
              <a:rPr lang="cs-CZ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Zvýšení kvality života v obcích v území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\\nt1\O\Loga 2014_2020\IROP\Logolinky\RGB\JPG\IROP_CZ_RO_B_C RGB_malý.jpg">
            <a:extLst>
              <a:ext uri="{FF2B5EF4-FFF2-40B4-BE49-F238E27FC236}">
                <a16:creationId xmlns:a16="http://schemas.microsoft.com/office/drawing/2014/main" id="{9DB849F3-CBE2-4548-9B52-3CE0D4991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03" y="5579070"/>
            <a:ext cx="6564377" cy="1081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574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9D622A-67E7-47DE-A43A-2FB8D8659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0821"/>
            <a:ext cx="10515600" cy="100751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Strategický cíl 1 Udržení obyvatel v území</a:t>
            </a:r>
            <a:endParaRPr lang="cs-CZ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A43E36-531F-4506-807D-E42D3C05A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8332"/>
            <a:ext cx="10515600" cy="444073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2200" b="1" u="sng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Specifický cíl 1.1: Zlepšení komunitní infrastruktury v obcích</a:t>
            </a:r>
            <a:endParaRPr lang="cs-CZ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2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Opatření 1.1.1: Budování komunitních center</a:t>
            </a:r>
          </a:p>
          <a:p>
            <a:pPr lvl="1"/>
            <a:r>
              <a:rPr lang="cs-CZ" sz="2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Opatření 1.1.2: Revitalizace venkovních prostor (parky apod.)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2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Opatření 1.1.3: Budování a renovace dětských hřišť, ostatních sportovišť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2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Opatření 1.1.4: Rozvíjet Smart řešení v obcích (klíčové, inovativní, motivační projekty)</a:t>
            </a:r>
          </a:p>
          <a:p>
            <a:pPr lvl="1"/>
            <a:r>
              <a:rPr lang="cs-CZ" sz="2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Opatření 1.1.5 Spolupráce mezi obcemi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cs-CZ" sz="2200" b="1" u="sng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Specifický cíl 1.2: Digitalizace fungování obcí vůči veřejnosti</a:t>
            </a:r>
            <a:endParaRPr lang="cs-CZ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2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Opatření 1.2.1: Zajištění eGovernmentu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cs-CZ" sz="2200" b="1" u="sng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Specifický cíl 1.3: Zlepšení podmínek pro podnikání v území</a:t>
            </a:r>
            <a:endParaRPr lang="cs-CZ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2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Opatření 1.3.1. Zajištění podpory malých a středních podniků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2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Opatření 1.3.2. Zajištění investic do malých zemědělských podniků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\\nt1\O\Loga 2014_2020\IROP\Logolinky\RGB\JPG\IROP_CZ_RO_B_C RGB_malý.jpg">
            <a:extLst>
              <a:ext uri="{FF2B5EF4-FFF2-40B4-BE49-F238E27FC236}">
                <a16:creationId xmlns:a16="http://schemas.microsoft.com/office/drawing/2014/main" id="{9DB849F3-CBE2-4548-9B52-3CE0D4991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03" y="5579070"/>
            <a:ext cx="6564377" cy="1081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452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9D622A-67E7-47DE-A43A-2FB8D8659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610"/>
            <a:ext cx="10515600" cy="1325563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Strategický cíl 2: Zvýšení kvality života v obcích v území (I. </a:t>
            </a:r>
            <a:r>
              <a:rPr lang="cs-CZ" sz="40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č</a:t>
            </a:r>
            <a:r>
              <a:rPr lang="cs-CZ" sz="40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ást)</a:t>
            </a:r>
            <a:endParaRPr lang="cs-CZ" sz="4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A43E36-531F-4506-807D-E42D3C05A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9041"/>
            <a:ext cx="10515600" cy="389003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2400" b="1" u="sng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Specifický cíl 2.1: Zlepšení dopravní infrastruktury uvnitř i vně obcí</a:t>
            </a:r>
            <a:endParaRPr lang="cs-CZ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Opatření 2.1.1: Rekonstrukce komunikací uvnitř obcí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Opatření 2.1.2: Budování chodníků a přístupových cest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Opatření 2.1.3: Rekonstrukce zastávek autobusové dopravy včetně bezpečného přístupu </a:t>
            </a:r>
            <a:r>
              <a:rPr lang="cs-CZ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(značené přechody, bezbariérovost apod.)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Opatření 2.1.4: Rekonstrukce dopravní infrastruktury mezi obcemi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Opatření 2.1.5: Budování cyklostezek mezi obcemi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Opatření 2.1.6: Zřízení bezpečnostních prvků na kritických/nebezpečných místech hlavní komunikace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Opatření 2.1.7: Regionální mobilita</a:t>
            </a:r>
          </a:p>
        </p:txBody>
      </p:sp>
      <p:pic>
        <p:nvPicPr>
          <p:cNvPr id="4" name="Picture 2" descr="\\nt1\O\Loga 2014_2020\IROP\Logolinky\RGB\JPG\IROP_CZ_RO_B_C RGB_malý.jpg">
            <a:extLst>
              <a:ext uri="{FF2B5EF4-FFF2-40B4-BE49-F238E27FC236}">
                <a16:creationId xmlns:a16="http://schemas.microsoft.com/office/drawing/2014/main" id="{9DB849F3-CBE2-4548-9B52-3CE0D4991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03" y="5579070"/>
            <a:ext cx="6564377" cy="1081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6545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9D622A-67E7-47DE-A43A-2FB8D8659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610"/>
            <a:ext cx="10515600" cy="1325563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Strategický</a:t>
            </a:r>
            <a:r>
              <a:rPr lang="cs-CZ" sz="4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cs-CZ" sz="40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cíl 2: Zvýšení kvality života v obcích v území (II. </a:t>
            </a:r>
            <a:r>
              <a:rPr lang="cs-CZ" sz="40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č</a:t>
            </a:r>
            <a:r>
              <a:rPr lang="cs-CZ" sz="40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ást)</a:t>
            </a:r>
            <a:endParaRPr lang="cs-CZ" sz="4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A43E36-531F-4506-807D-E42D3C05A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1509"/>
            <a:ext cx="10515600" cy="345831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b="1" u="sng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Specifický cíl 2.2: Trvalý rozvoj technické infrastruktury</a:t>
            </a:r>
            <a:endParaRPr lang="cs-CZ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2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Opatření 2.2.1: Budování kanalizace v obcích a </a:t>
            </a:r>
            <a:r>
              <a:rPr lang="cs-CZ" sz="28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kanal.přípojek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2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Opatření 2.2.2: Posílení vodního zdroje obecních vodovodů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2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Opatření 2.2.3: Modernizace veřejného osvětlení a budování veřejného osvětlení na solární energii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2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Opatření 2.2.4: Podpora pořizování a uplatňování dokumentů územního rozvoje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\\nt1\O\Loga 2014_2020\IROP\Logolinky\RGB\JPG\IROP_CZ_RO_B_C RGB_malý.jpg">
            <a:extLst>
              <a:ext uri="{FF2B5EF4-FFF2-40B4-BE49-F238E27FC236}">
                <a16:creationId xmlns:a16="http://schemas.microsoft.com/office/drawing/2014/main" id="{9DB849F3-CBE2-4548-9B52-3CE0D4991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03" y="5579070"/>
            <a:ext cx="6564377" cy="1081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597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9D622A-67E7-47DE-A43A-2FB8D8659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610"/>
            <a:ext cx="10515600" cy="1325563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Strategický cíl 2: Zvýšení kvality života v obcích v území (III. část) </a:t>
            </a:r>
            <a:endParaRPr lang="cs-CZ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A43E36-531F-4506-807D-E42D3C05A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6463"/>
            <a:ext cx="10515600" cy="38296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2400" b="1" u="sng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Specifický cíl 2.3: Zkvalitnění životního prostředí v obcích</a:t>
            </a:r>
            <a:endParaRPr lang="cs-CZ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Opatření 2.3.1: Budování vlastních sběrných dvorů</a:t>
            </a:r>
          </a:p>
          <a:p>
            <a:pPr lvl="1"/>
            <a:r>
              <a:rPr lang="cs-CZ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Opatření 2.3.2: Výměna zdrojů tepla ve veřejných budovách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Opatření 2.3.3: Zkvalitnit systém nakládání s odpady, včetně renovace úložných míst a souvisejícího mobiliáře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Opatření 2.3.4: Revitalizovat a regenerovat území obcí (zeleň, zadržování vody v krajině, odpady)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Opatření 2.3.5: Rozvíjet Smart řešení v obcích (klíčové, inovativní, motivační projekty), EVVO, VUR</a:t>
            </a:r>
          </a:p>
          <a:p>
            <a:pPr lvl="1"/>
            <a:r>
              <a:rPr lang="cs-CZ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Opatření 2.3.6: Rozvíjet environmentální politiku na úrovni celého území</a:t>
            </a:r>
          </a:p>
        </p:txBody>
      </p:sp>
      <p:pic>
        <p:nvPicPr>
          <p:cNvPr id="4" name="Picture 2" descr="\\nt1\O\Loga 2014_2020\IROP\Logolinky\RGB\JPG\IROP_CZ_RO_B_C RGB_malý.jpg">
            <a:extLst>
              <a:ext uri="{FF2B5EF4-FFF2-40B4-BE49-F238E27FC236}">
                <a16:creationId xmlns:a16="http://schemas.microsoft.com/office/drawing/2014/main" id="{9DB849F3-CBE2-4548-9B52-3CE0D4991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03" y="5579070"/>
            <a:ext cx="6564377" cy="1081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529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D16DFE40E3FE042BE6CD6D3CD56A13A" ma:contentTypeVersion="13" ma:contentTypeDescription="Vytvoří nový dokument" ma:contentTypeScope="" ma:versionID="2d5f774bbd79a9f3c771750cbf04da7b">
  <xsd:schema xmlns:xsd="http://www.w3.org/2001/XMLSchema" xmlns:xs="http://www.w3.org/2001/XMLSchema" xmlns:p="http://schemas.microsoft.com/office/2006/metadata/properties" xmlns:ns2="5c01f09b-67c5-4daf-8af2-eac694115606" xmlns:ns3="19638a50-ea2d-4f3b-8a76-755a31be38fa" targetNamespace="http://schemas.microsoft.com/office/2006/metadata/properties" ma:root="true" ma:fieldsID="71543ad275ba72ef7aa006f7afd60027" ns2:_="" ns3:_="">
    <xsd:import namespace="5c01f09b-67c5-4daf-8af2-eac694115606"/>
    <xsd:import namespace="19638a50-ea2d-4f3b-8a76-755a31be38f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01f09b-67c5-4daf-8af2-eac6941156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638a50-ea2d-4f3b-8a76-755a31be38f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6C1410B-DADA-4978-B345-2677B22D61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01f09b-67c5-4daf-8af2-eac694115606"/>
    <ds:schemaRef ds:uri="19638a50-ea2d-4f3b-8a76-755a31be38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95C1076-3FBF-4AB2-BFA4-541BD492BC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2CBE19-4C86-4A1B-BFA3-DF6FB127D39B}">
  <ds:schemaRefs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</TotalTime>
  <Words>1381</Words>
  <Application>Microsoft Office PowerPoint</Application>
  <PresentationFormat>Širokoúhlá obrazovka</PresentationFormat>
  <Paragraphs>173</Paragraphs>
  <Slides>16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Cambria</vt:lpstr>
      <vt:lpstr>Courier New</vt:lpstr>
      <vt:lpstr>Symbol</vt:lpstr>
      <vt:lpstr>Motiv Office</vt:lpstr>
      <vt:lpstr>Strategie komunitně vedeného místního rozvoje na období 2021–2027 MAS Mezi Hrady</vt:lpstr>
      <vt:lpstr>Co je SCLLD a proč ji tvoříme?</vt:lpstr>
      <vt:lpstr>Tvorba a obsah SCLLD 21+</vt:lpstr>
      <vt:lpstr>Tvorba SCLLD</vt:lpstr>
      <vt:lpstr>Vize a strategické cíle SCLLD 21+</vt:lpstr>
      <vt:lpstr>Strategický cíl 1 Udržení obyvatel v území</vt:lpstr>
      <vt:lpstr>Strategický cíl 2: Zvýšení kvality života v obcích v území (I. část)</vt:lpstr>
      <vt:lpstr>Strategický cíl 2: Zvýšení kvality života v obcích v území (II. část)</vt:lpstr>
      <vt:lpstr>Strategický cíl 2: Zvýšení kvality života v obcích v území (III. část) </vt:lpstr>
      <vt:lpstr>Strategický cíl 2: Zvýšení kvality života v obcích v území (IV. část) </vt:lpstr>
      <vt:lpstr>Strategický cíl 2: Zvýšení kvality života v obcích v území (V. část) </vt:lpstr>
      <vt:lpstr>Monitorovací indikátory – část I.</vt:lpstr>
      <vt:lpstr>Monitorovací indikátory – část II.</vt:lpstr>
      <vt:lpstr>Monitorovací indikátory – část III.</vt:lpstr>
      <vt:lpstr>Další kroky pro finalizaci  Koncepční části (1. část SCLLD 21+)</vt:lpstr>
      <vt:lpstr>Děkujeme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 komunitně vedeného místního rozvoje na období 2021–2027 MAS Mezi Hrady</dc:title>
  <dc:creator>Pavla Dvořáková</dc:creator>
  <cp:lastModifiedBy>Tereza Houšková</cp:lastModifiedBy>
  <cp:revision>11</cp:revision>
  <dcterms:created xsi:type="dcterms:W3CDTF">2021-05-06T06:47:18Z</dcterms:created>
  <dcterms:modified xsi:type="dcterms:W3CDTF">2021-08-05T09:01:31Z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0x0101004D16DFE40E3FE042BE6CD6D3CD56A13A</vt:lpwstr>
  </property>
</Properties>
</file>