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340" r:id="rId5"/>
    <p:sldId id="356" r:id="rId6"/>
    <p:sldId id="280" r:id="rId7"/>
    <p:sldId id="344" r:id="rId8"/>
    <p:sldId id="357" r:id="rId9"/>
    <p:sldId id="318" r:id="rId10"/>
    <p:sldId id="368" r:id="rId11"/>
    <p:sldId id="358" r:id="rId12"/>
    <p:sldId id="359" r:id="rId13"/>
    <p:sldId id="370" r:id="rId14"/>
    <p:sldId id="372" r:id="rId15"/>
    <p:sldId id="360" r:id="rId16"/>
    <p:sldId id="362" r:id="rId17"/>
    <p:sldId id="363" r:id="rId18"/>
    <p:sldId id="364" r:id="rId19"/>
    <p:sldId id="365" r:id="rId20"/>
    <p:sldId id="384" r:id="rId21"/>
    <p:sldId id="387" r:id="rId22"/>
    <p:sldId id="388" r:id="rId23"/>
    <p:sldId id="366" r:id="rId24"/>
    <p:sldId id="328" r:id="rId25"/>
    <p:sldId id="282" r:id="rId26"/>
    <p:sldId id="369" r:id="rId27"/>
    <p:sldId id="342" r:id="rId28"/>
    <p:sldId id="343" r:id="rId29"/>
    <p:sldId id="345" r:id="rId30"/>
    <p:sldId id="346" r:id="rId31"/>
    <p:sldId id="347" r:id="rId32"/>
    <p:sldId id="367" r:id="rId33"/>
    <p:sldId id="348" r:id="rId34"/>
    <p:sldId id="349" r:id="rId35"/>
    <p:sldId id="371" r:id="rId36"/>
    <p:sldId id="350" r:id="rId37"/>
    <p:sldId id="351" r:id="rId38"/>
    <p:sldId id="381" r:id="rId39"/>
    <p:sldId id="385" r:id="rId40"/>
    <p:sldId id="389" r:id="rId41"/>
    <p:sldId id="259" r:id="rId42"/>
  </p:sldIdLst>
  <p:sldSz cx="12192000" cy="6858000"/>
  <p:notesSz cx="6810375" cy="99425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CCC1D-F53E-4A3B-93D9-386530D4F530}" v="21" dt="2023-07-21T12:17:48.58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na Nováková" userId="70640ab2-8543-4e4d-b13b-c90c83b4e8dc" providerId="ADAL" clId="{067956D5-9F38-4371-8478-B8AAD6BB08F1}"/>
    <pc:docChg chg="custSel addSld delSld modSld sldOrd">
      <pc:chgData name="Alena Nováková" userId="70640ab2-8543-4e4d-b13b-c90c83b4e8dc" providerId="ADAL" clId="{067956D5-9F38-4371-8478-B8AAD6BB08F1}" dt="2023-04-26T16:52:42.362" v="1771" actId="20577"/>
      <pc:docMkLst>
        <pc:docMk/>
      </pc:docMkLst>
      <pc:sldChg chg="modSp mod">
        <pc:chgData name="Alena Nováková" userId="70640ab2-8543-4e4d-b13b-c90c83b4e8dc" providerId="ADAL" clId="{067956D5-9F38-4371-8478-B8AAD6BB08F1}" dt="2023-04-23T06:31:27.594" v="1040" actId="6549"/>
        <pc:sldMkLst>
          <pc:docMk/>
          <pc:sldMk cId="14058089" sldId="313"/>
        </pc:sldMkLst>
        <pc:spChg chg="mod">
          <ac:chgData name="Alena Nováková" userId="70640ab2-8543-4e4d-b13b-c90c83b4e8dc" providerId="ADAL" clId="{067956D5-9F38-4371-8478-B8AAD6BB08F1}" dt="2023-04-23T06:31:27.594" v="1040" actId="6549"/>
          <ac:spMkLst>
            <pc:docMk/>
            <pc:sldMk cId="14058089" sldId="313"/>
            <ac:spMk id="2" creationId="{DD20969D-EB84-46F9-BA54-36A3770C2845}"/>
          </ac:spMkLst>
        </pc:spChg>
      </pc:sldChg>
      <pc:sldChg chg="modSp mod">
        <pc:chgData name="Alena Nováková" userId="70640ab2-8543-4e4d-b13b-c90c83b4e8dc" providerId="ADAL" clId="{067956D5-9F38-4371-8478-B8AAD6BB08F1}" dt="2023-04-24T10:52:51.016" v="1723" actId="255"/>
        <pc:sldMkLst>
          <pc:docMk/>
          <pc:sldMk cId="2527625731" sldId="320"/>
        </pc:sldMkLst>
        <pc:spChg chg="mod">
          <ac:chgData name="Alena Nováková" userId="70640ab2-8543-4e4d-b13b-c90c83b4e8dc" providerId="ADAL" clId="{067956D5-9F38-4371-8478-B8AAD6BB08F1}" dt="2023-04-23T06:10:57.124" v="28" actId="20577"/>
          <ac:spMkLst>
            <pc:docMk/>
            <pc:sldMk cId="2527625731" sldId="320"/>
            <ac:spMk id="2" creationId="{2B8B2A5D-28CA-4439-A333-2039FBEC2B07}"/>
          </ac:spMkLst>
        </pc:spChg>
        <pc:spChg chg="mod">
          <ac:chgData name="Alena Nováková" userId="70640ab2-8543-4e4d-b13b-c90c83b4e8dc" providerId="ADAL" clId="{067956D5-9F38-4371-8478-B8AAD6BB08F1}" dt="2023-04-24T10:52:51.016" v="1723" actId="255"/>
          <ac:spMkLst>
            <pc:docMk/>
            <pc:sldMk cId="2527625731" sldId="320"/>
            <ac:spMk id="9" creationId="{98E089D8-2DE0-410E-93CB-5D9316C82E59}"/>
          </ac:spMkLst>
        </pc:spChg>
      </pc:sldChg>
      <pc:sldChg chg="del">
        <pc:chgData name="Alena Nováková" userId="70640ab2-8543-4e4d-b13b-c90c83b4e8dc" providerId="ADAL" clId="{067956D5-9F38-4371-8478-B8AAD6BB08F1}" dt="2023-04-23T06:28:13.387" v="1004" actId="2696"/>
        <pc:sldMkLst>
          <pc:docMk/>
          <pc:sldMk cId="2206932653" sldId="339"/>
        </pc:sldMkLst>
      </pc:sldChg>
      <pc:sldChg chg="modSp mod">
        <pc:chgData name="Alena Nováková" userId="70640ab2-8543-4e4d-b13b-c90c83b4e8dc" providerId="ADAL" clId="{067956D5-9F38-4371-8478-B8AAD6BB08F1}" dt="2023-04-23T06:41:14.530" v="1389" actId="113"/>
        <pc:sldMkLst>
          <pc:docMk/>
          <pc:sldMk cId="1984793169" sldId="340"/>
        </pc:sldMkLst>
        <pc:spChg chg="mod">
          <ac:chgData name="Alena Nováková" userId="70640ab2-8543-4e4d-b13b-c90c83b4e8dc" providerId="ADAL" clId="{067956D5-9F38-4371-8478-B8AAD6BB08F1}" dt="2023-04-23T06:41:14.530" v="1389" actId="113"/>
          <ac:spMkLst>
            <pc:docMk/>
            <pc:sldMk cId="1984793169" sldId="340"/>
            <ac:spMk id="3" creationId="{76FA776C-AE85-4F71-89B5-B2D86B4B6E25}"/>
          </ac:spMkLst>
        </pc:spChg>
      </pc:sldChg>
      <pc:sldChg chg="modSp mod">
        <pc:chgData name="Alena Nováková" userId="70640ab2-8543-4e4d-b13b-c90c83b4e8dc" providerId="ADAL" clId="{067956D5-9F38-4371-8478-B8AAD6BB08F1}" dt="2023-04-24T10:34:58.658" v="1654" actId="6549"/>
        <pc:sldMkLst>
          <pc:docMk/>
          <pc:sldMk cId="3058037425" sldId="341"/>
        </pc:sldMkLst>
        <pc:spChg chg="mod">
          <ac:chgData name="Alena Nováková" userId="70640ab2-8543-4e4d-b13b-c90c83b4e8dc" providerId="ADAL" clId="{067956D5-9F38-4371-8478-B8AAD6BB08F1}" dt="2023-04-23T06:22:41.601" v="935" actId="20577"/>
          <ac:spMkLst>
            <pc:docMk/>
            <pc:sldMk cId="3058037425" sldId="341"/>
            <ac:spMk id="2" creationId="{2B8B2A5D-28CA-4439-A333-2039FBEC2B07}"/>
          </ac:spMkLst>
        </pc:spChg>
        <pc:spChg chg="mod">
          <ac:chgData name="Alena Nováková" userId="70640ab2-8543-4e4d-b13b-c90c83b4e8dc" providerId="ADAL" clId="{067956D5-9F38-4371-8478-B8AAD6BB08F1}" dt="2023-04-24T10:34:58.658" v="1654" actId="6549"/>
          <ac:spMkLst>
            <pc:docMk/>
            <pc:sldMk cId="3058037425" sldId="341"/>
            <ac:spMk id="9" creationId="{98E089D8-2DE0-410E-93CB-5D9316C82E59}"/>
          </ac:spMkLst>
        </pc:spChg>
      </pc:sldChg>
      <pc:sldChg chg="add">
        <pc:chgData name="Alena Nováková" userId="70640ab2-8543-4e4d-b13b-c90c83b4e8dc" providerId="ADAL" clId="{067956D5-9F38-4371-8478-B8AAD6BB08F1}" dt="2023-04-23T06:28:19.317" v="1005" actId="2890"/>
        <pc:sldMkLst>
          <pc:docMk/>
          <pc:sldMk cId="1841192487" sldId="373"/>
        </pc:sldMkLst>
      </pc:sldChg>
      <pc:sldChg chg="modSp add mod ord">
        <pc:chgData name="Alena Nováková" userId="70640ab2-8543-4e4d-b13b-c90c83b4e8dc" providerId="ADAL" clId="{067956D5-9F38-4371-8478-B8AAD6BB08F1}" dt="2023-04-26T16:52:42.362" v="1771" actId="20577"/>
        <pc:sldMkLst>
          <pc:docMk/>
          <pc:sldMk cId="4227258866" sldId="374"/>
        </pc:sldMkLst>
        <pc:spChg chg="mod">
          <ac:chgData name="Alena Nováková" userId="70640ab2-8543-4e4d-b13b-c90c83b4e8dc" providerId="ADAL" clId="{067956D5-9F38-4371-8478-B8AAD6BB08F1}" dt="2023-04-23T06:32:10.643" v="1099" actId="20577"/>
          <ac:spMkLst>
            <pc:docMk/>
            <pc:sldMk cId="4227258866" sldId="374"/>
            <ac:spMk id="2" creationId="{2B8B2A5D-28CA-4439-A333-2039FBEC2B07}"/>
          </ac:spMkLst>
        </pc:spChg>
        <pc:spChg chg="mod">
          <ac:chgData name="Alena Nováková" userId="70640ab2-8543-4e4d-b13b-c90c83b4e8dc" providerId="ADAL" clId="{067956D5-9F38-4371-8478-B8AAD6BB08F1}" dt="2023-04-26T16:52:42.362" v="1771" actId="20577"/>
          <ac:spMkLst>
            <pc:docMk/>
            <pc:sldMk cId="4227258866" sldId="374"/>
            <ac:spMk id="9" creationId="{98E089D8-2DE0-410E-93CB-5D9316C82E59}"/>
          </ac:spMkLst>
        </pc:spChg>
      </pc:sldChg>
      <pc:sldChg chg="modSp add mod">
        <pc:chgData name="Alena Nováková" userId="70640ab2-8543-4e4d-b13b-c90c83b4e8dc" providerId="ADAL" clId="{067956D5-9F38-4371-8478-B8AAD6BB08F1}" dt="2023-04-23T06:40:03.345" v="1348" actId="6549"/>
        <pc:sldMkLst>
          <pc:docMk/>
          <pc:sldMk cId="1767167440" sldId="375"/>
        </pc:sldMkLst>
        <pc:spChg chg="mod">
          <ac:chgData name="Alena Nováková" userId="70640ab2-8543-4e4d-b13b-c90c83b4e8dc" providerId="ADAL" clId="{067956D5-9F38-4371-8478-B8AAD6BB08F1}" dt="2023-04-23T06:37:37.849" v="1253" actId="20577"/>
          <ac:spMkLst>
            <pc:docMk/>
            <pc:sldMk cId="1767167440" sldId="375"/>
            <ac:spMk id="2" creationId="{2B8B2A5D-28CA-4439-A333-2039FBEC2B07}"/>
          </ac:spMkLst>
        </pc:spChg>
        <pc:spChg chg="mod">
          <ac:chgData name="Alena Nováková" userId="70640ab2-8543-4e4d-b13b-c90c83b4e8dc" providerId="ADAL" clId="{067956D5-9F38-4371-8478-B8AAD6BB08F1}" dt="2023-04-23T06:40:03.345" v="1348" actId="6549"/>
          <ac:spMkLst>
            <pc:docMk/>
            <pc:sldMk cId="1767167440" sldId="375"/>
            <ac:spMk id="9" creationId="{98E089D8-2DE0-410E-93CB-5D9316C82E59}"/>
          </ac:spMkLst>
        </pc:spChg>
      </pc:sldChg>
      <pc:sldChg chg="modSp add mod">
        <pc:chgData name="Alena Nováková" userId="70640ab2-8543-4e4d-b13b-c90c83b4e8dc" providerId="ADAL" clId="{067956D5-9F38-4371-8478-B8AAD6BB08F1}" dt="2023-04-23T06:39:49.123" v="1347" actId="20577"/>
        <pc:sldMkLst>
          <pc:docMk/>
          <pc:sldMk cId="1628733136" sldId="376"/>
        </pc:sldMkLst>
        <pc:spChg chg="mod">
          <ac:chgData name="Alena Nováková" userId="70640ab2-8543-4e4d-b13b-c90c83b4e8dc" providerId="ADAL" clId="{067956D5-9F38-4371-8478-B8AAD6BB08F1}" dt="2023-04-23T06:39:02.487" v="1304" actId="20577"/>
          <ac:spMkLst>
            <pc:docMk/>
            <pc:sldMk cId="1628733136" sldId="376"/>
            <ac:spMk id="2" creationId="{2B8B2A5D-28CA-4439-A333-2039FBEC2B07}"/>
          </ac:spMkLst>
        </pc:spChg>
        <pc:spChg chg="mod">
          <ac:chgData name="Alena Nováková" userId="70640ab2-8543-4e4d-b13b-c90c83b4e8dc" providerId="ADAL" clId="{067956D5-9F38-4371-8478-B8AAD6BB08F1}" dt="2023-04-23T06:39:49.123" v="1347" actId="20577"/>
          <ac:spMkLst>
            <pc:docMk/>
            <pc:sldMk cId="1628733136" sldId="376"/>
            <ac:spMk id="9" creationId="{98E089D8-2DE0-410E-93CB-5D9316C82E59}"/>
          </ac:spMkLst>
        </pc:spChg>
      </pc:sldChg>
      <pc:sldChg chg="modSp add mod ord">
        <pc:chgData name="Alena Nováková" userId="70640ab2-8543-4e4d-b13b-c90c83b4e8dc" providerId="ADAL" clId="{067956D5-9F38-4371-8478-B8AAD6BB08F1}" dt="2023-04-24T10:52:36.744" v="1722" actId="255"/>
        <pc:sldMkLst>
          <pc:docMk/>
          <pc:sldMk cId="1076484247" sldId="377"/>
        </pc:sldMkLst>
        <pc:spChg chg="mod">
          <ac:chgData name="Alena Nováková" userId="70640ab2-8543-4e4d-b13b-c90c83b4e8dc" providerId="ADAL" clId="{067956D5-9F38-4371-8478-B8AAD6BB08F1}" dt="2023-04-24T10:52:36.744" v="1722" actId="255"/>
          <ac:spMkLst>
            <pc:docMk/>
            <pc:sldMk cId="1076484247" sldId="377"/>
            <ac:spMk id="2" creationId="{2B8B2A5D-28CA-4439-A333-2039FBEC2B07}"/>
          </ac:spMkLst>
        </pc:spChg>
        <pc:spChg chg="mod">
          <ac:chgData name="Alena Nováková" userId="70640ab2-8543-4e4d-b13b-c90c83b4e8dc" providerId="ADAL" clId="{067956D5-9F38-4371-8478-B8AAD6BB08F1}" dt="2023-04-24T10:52:00.104" v="1690" actId="6549"/>
          <ac:spMkLst>
            <pc:docMk/>
            <pc:sldMk cId="1076484247" sldId="377"/>
            <ac:spMk id="9" creationId="{98E089D8-2DE0-410E-93CB-5D9316C82E59}"/>
          </ac:spMkLst>
        </pc:spChg>
      </pc:sldChg>
      <pc:sldChg chg="add del">
        <pc:chgData name="Alena Nováková" userId="70640ab2-8543-4e4d-b13b-c90c83b4e8dc" providerId="ADAL" clId="{067956D5-9F38-4371-8478-B8AAD6BB08F1}" dt="2023-04-24T10:28:38.773" v="1396" actId="2696"/>
        <pc:sldMkLst>
          <pc:docMk/>
          <pc:sldMk cId="1102063008" sldId="377"/>
        </pc:sldMkLst>
      </pc:sldChg>
    </pc:docChg>
  </pc:docChgLst>
  <pc:docChgLst>
    <pc:chgData name="Pavla Dvořáková" userId="b9e094d9-285e-4e2b-814c-9c06a186ce6b" providerId="ADAL" clId="{4ED483AC-8CE5-42A9-B7B4-78DE56192D68}"/>
    <pc:docChg chg="undo custSel addSld modSld">
      <pc:chgData name="Pavla Dvořáková" userId="b9e094d9-285e-4e2b-814c-9c06a186ce6b" providerId="ADAL" clId="{4ED483AC-8CE5-42A9-B7B4-78DE56192D68}" dt="2022-11-14T11:51:38.096" v="3117" actId="14100"/>
      <pc:docMkLst>
        <pc:docMk/>
      </pc:docMkLst>
      <pc:sldChg chg="modSp mod">
        <pc:chgData name="Pavla Dvořáková" userId="b9e094d9-285e-4e2b-814c-9c06a186ce6b" providerId="ADAL" clId="{4ED483AC-8CE5-42A9-B7B4-78DE56192D68}" dt="2022-10-17T13:32:28.926" v="570" actId="6549"/>
        <pc:sldMkLst>
          <pc:docMk/>
          <pc:sldMk cId="1698242400" sldId="315"/>
        </pc:sldMkLst>
        <pc:spChg chg="mod">
          <ac:chgData name="Pavla Dvořáková" userId="b9e094d9-285e-4e2b-814c-9c06a186ce6b" providerId="ADAL" clId="{4ED483AC-8CE5-42A9-B7B4-78DE56192D68}" dt="2022-10-17T13:32:28.926" v="570" actId="6549"/>
          <ac:spMkLst>
            <pc:docMk/>
            <pc:sldMk cId="1698242400" sldId="315"/>
            <ac:spMk id="9" creationId="{98E089D8-2DE0-410E-93CB-5D9316C82E59}"/>
          </ac:spMkLst>
        </pc:spChg>
      </pc:sldChg>
      <pc:sldChg chg="modSp mod">
        <pc:chgData name="Pavla Dvořáková" userId="b9e094d9-285e-4e2b-814c-9c06a186ce6b" providerId="ADAL" clId="{4ED483AC-8CE5-42A9-B7B4-78DE56192D68}" dt="2022-10-31T09:49:36.570" v="3087" actId="6549"/>
        <pc:sldMkLst>
          <pc:docMk/>
          <pc:sldMk cId="27807301" sldId="317"/>
        </pc:sldMkLst>
        <pc:spChg chg="mod">
          <ac:chgData name="Pavla Dvořáková" userId="b9e094d9-285e-4e2b-814c-9c06a186ce6b" providerId="ADAL" clId="{4ED483AC-8CE5-42A9-B7B4-78DE56192D68}" dt="2022-10-31T09:49:36.570" v="3087" actId="6549"/>
          <ac:spMkLst>
            <pc:docMk/>
            <pc:sldMk cId="27807301" sldId="317"/>
            <ac:spMk id="9" creationId="{98E089D8-2DE0-410E-93CB-5D9316C82E59}"/>
          </ac:spMkLst>
        </pc:spChg>
      </pc:sldChg>
      <pc:sldChg chg="modSp mod">
        <pc:chgData name="Pavla Dvořáková" userId="b9e094d9-285e-4e2b-814c-9c06a186ce6b" providerId="ADAL" clId="{4ED483AC-8CE5-42A9-B7B4-78DE56192D68}" dt="2022-10-21T10:35:15.032" v="1518" actId="113"/>
        <pc:sldMkLst>
          <pc:docMk/>
          <pc:sldMk cId="1717747856" sldId="319"/>
        </pc:sldMkLst>
        <pc:spChg chg="mod">
          <ac:chgData name="Pavla Dvořáková" userId="b9e094d9-285e-4e2b-814c-9c06a186ce6b" providerId="ADAL" clId="{4ED483AC-8CE5-42A9-B7B4-78DE56192D68}" dt="2022-10-21T10:35:15.032" v="1518" actId="113"/>
          <ac:spMkLst>
            <pc:docMk/>
            <pc:sldMk cId="1717747856" sldId="319"/>
            <ac:spMk id="9" creationId="{98E089D8-2DE0-410E-93CB-5D9316C82E59}"/>
          </ac:spMkLst>
        </pc:spChg>
      </pc:sldChg>
      <pc:sldChg chg="modSp mod">
        <pc:chgData name="Pavla Dvořáková" userId="b9e094d9-285e-4e2b-814c-9c06a186ce6b" providerId="ADAL" clId="{4ED483AC-8CE5-42A9-B7B4-78DE56192D68}" dt="2022-10-21T10:35:42.253" v="1523" actId="20577"/>
        <pc:sldMkLst>
          <pc:docMk/>
          <pc:sldMk cId="2527625731" sldId="320"/>
        </pc:sldMkLst>
        <pc:spChg chg="mod">
          <ac:chgData name="Pavla Dvořáková" userId="b9e094d9-285e-4e2b-814c-9c06a186ce6b" providerId="ADAL" clId="{4ED483AC-8CE5-42A9-B7B4-78DE56192D68}" dt="2022-10-21T10:35:42.253" v="1523" actId="20577"/>
          <ac:spMkLst>
            <pc:docMk/>
            <pc:sldMk cId="2527625731" sldId="320"/>
            <ac:spMk id="9" creationId="{98E089D8-2DE0-410E-93CB-5D9316C82E59}"/>
          </ac:spMkLst>
        </pc:spChg>
      </pc:sldChg>
      <pc:sldChg chg="modSp mod">
        <pc:chgData name="Pavla Dvořáková" userId="b9e094d9-285e-4e2b-814c-9c06a186ce6b" providerId="ADAL" clId="{4ED483AC-8CE5-42A9-B7B4-78DE56192D68}" dt="2022-10-31T09:49:21.473" v="3086" actId="20577"/>
        <pc:sldMkLst>
          <pc:docMk/>
          <pc:sldMk cId="517531116" sldId="321"/>
        </pc:sldMkLst>
        <pc:spChg chg="mod">
          <ac:chgData name="Pavla Dvořáková" userId="b9e094d9-285e-4e2b-814c-9c06a186ce6b" providerId="ADAL" clId="{4ED483AC-8CE5-42A9-B7B4-78DE56192D68}" dt="2022-10-31T09:48:05.597" v="3068" actId="20577"/>
          <ac:spMkLst>
            <pc:docMk/>
            <pc:sldMk cId="517531116" sldId="321"/>
            <ac:spMk id="2" creationId="{2B8B2A5D-28CA-4439-A333-2039FBEC2B07}"/>
          </ac:spMkLst>
        </pc:spChg>
        <pc:spChg chg="mod">
          <ac:chgData name="Pavla Dvořáková" userId="b9e094d9-285e-4e2b-814c-9c06a186ce6b" providerId="ADAL" clId="{4ED483AC-8CE5-42A9-B7B4-78DE56192D68}" dt="2022-10-31T09:49:21.473" v="3086" actId="20577"/>
          <ac:spMkLst>
            <pc:docMk/>
            <pc:sldMk cId="517531116" sldId="321"/>
            <ac:spMk id="9" creationId="{98E089D8-2DE0-410E-93CB-5D9316C82E59}"/>
          </ac:spMkLst>
        </pc:spChg>
      </pc:sldChg>
      <pc:sldChg chg="modSp mod">
        <pc:chgData name="Pavla Dvořáková" userId="b9e094d9-285e-4e2b-814c-9c06a186ce6b" providerId="ADAL" clId="{4ED483AC-8CE5-42A9-B7B4-78DE56192D68}" dt="2022-10-18T10:01:07.794" v="1505" actId="1076"/>
        <pc:sldMkLst>
          <pc:docMk/>
          <pc:sldMk cId="1996801975" sldId="322"/>
        </pc:sldMkLst>
        <pc:graphicFrameChg chg="mod">
          <ac:chgData name="Pavla Dvořáková" userId="b9e094d9-285e-4e2b-814c-9c06a186ce6b" providerId="ADAL" clId="{4ED483AC-8CE5-42A9-B7B4-78DE56192D68}" dt="2022-10-18T10:01:07.794" v="1505" actId="1076"/>
          <ac:graphicFrameMkLst>
            <pc:docMk/>
            <pc:sldMk cId="1996801975" sldId="322"/>
            <ac:graphicFrameMk id="14" creationId="{6118F31E-D3AB-473B-789A-86F136378BA3}"/>
          </ac:graphicFrameMkLst>
        </pc:graphicFrameChg>
      </pc:sldChg>
      <pc:sldChg chg="modSp mod">
        <pc:chgData name="Pavla Dvořáková" userId="b9e094d9-285e-4e2b-814c-9c06a186ce6b" providerId="ADAL" clId="{4ED483AC-8CE5-42A9-B7B4-78DE56192D68}" dt="2022-10-18T09:59:24.296" v="1504" actId="113"/>
        <pc:sldMkLst>
          <pc:docMk/>
          <pc:sldMk cId="3346496550" sldId="323"/>
        </pc:sldMkLst>
        <pc:spChg chg="mod">
          <ac:chgData name="Pavla Dvořáková" userId="b9e094d9-285e-4e2b-814c-9c06a186ce6b" providerId="ADAL" clId="{4ED483AC-8CE5-42A9-B7B4-78DE56192D68}" dt="2022-10-18T09:59:24.296" v="1504" actId="113"/>
          <ac:spMkLst>
            <pc:docMk/>
            <pc:sldMk cId="3346496550" sldId="323"/>
            <ac:spMk id="3" creationId="{E9C43D0C-A677-48EC-9442-6133D4932A0F}"/>
          </ac:spMkLst>
        </pc:spChg>
      </pc:sldChg>
      <pc:sldChg chg="modSp add mod">
        <pc:chgData name="Pavla Dvořáková" userId="b9e094d9-285e-4e2b-814c-9c06a186ce6b" providerId="ADAL" clId="{4ED483AC-8CE5-42A9-B7B4-78DE56192D68}" dt="2022-11-03T10:14:14.557" v="3105" actId="115"/>
        <pc:sldMkLst>
          <pc:docMk/>
          <pc:sldMk cId="838396607" sldId="324"/>
        </pc:sldMkLst>
        <pc:spChg chg="mod">
          <ac:chgData name="Pavla Dvořáková" userId="b9e094d9-285e-4e2b-814c-9c06a186ce6b" providerId="ADAL" clId="{4ED483AC-8CE5-42A9-B7B4-78DE56192D68}" dt="2022-11-03T10:14:14.557" v="3105" actId="115"/>
          <ac:spMkLst>
            <pc:docMk/>
            <pc:sldMk cId="838396607" sldId="324"/>
            <ac:spMk id="3" creationId="{E9C43D0C-A677-48EC-9442-6133D4932A0F}"/>
          </ac:spMkLst>
        </pc:spChg>
      </pc:sldChg>
      <pc:sldChg chg="modSp add mod">
        <pc:chgData name="Pavla Dvořáková" userId="b9e094d9-285e-4e2b-814c-9c06a186ce6b" providerId="ADAL" clId="{4ED483AC-8CE5-42A9-B7B4-78DE56192D68}" dt="2022-11-14T11:51:38.096" v="3117" actId="14100"/>
        <pc:sldMkLst>
          <pc:docMk/>
          <pc:sldMk cId="2079876482" sldId="325"/>
        </pc:sldMkLst>
        <pc:spChg chg="mod">
          <ac:chgData name="Pavla Dvořáková" userId="b9e094d9-285e-4e2b-814c-9c06a186ce6b" providerId="ADAL" clId="{4ED483AC-8CE5-42A9-B7B4-78DE56192D68}" dt="2022-10-18T09:55:41.329" v="1259" actId="20577"/>
          <ac:spMkLst>
            <pc:docMk/>
            <pc:sldMk cId="2079876482" sldId="325"/>
            <ac:spMk id="2" creationId="{2B8B2A5D-28CA-4439-A333-2039FBEC2B07}"/>
          </ac:spMkLst>
        </pc:spChg>
        <pc:spChg chg="mod">
          <ac:chgData name="Pavla Dvořáková" userId="b9e094d9-285e-4e2b-814c-9c06a186ce6b" providerId="ADAL" clId="{4ED483AC-8CE5-42A9-B7B4-78DE56192D68}" dt="2022-11-14T11:51:38.096" v="3117" actId="14100"/>
          <ac:spMkLst>
            <pc:docMk/>
            <pc:sldMk cId="2079876482" sldId="325"/>
            <ac:spMk id="3" creationId="{E9C43D0C-A677-48EC-9442-6133D4932A0F}"/>
          </ac:spMkLst>
        </pc:spChg>
        <pc:picChg chg="mod">
          <ac:chgData name="Pavla Dvořáková" userId="b9e094d9-285e-4e2b-814c-9c06a186ce6b" providerId="ADAL" clId="{4ED483AC-8CE5-42A9-B7B4-78DE56192D68}" dt="2022-10-18T09:54:30.119" v="1242" actId="1076"/>
          <ac:picMkLst>
            <pc:docMk/>
            <pc:sldMk cId="2079876482" sldId="325"/>
            <ac:picMk id="8" creationId="{9C037BDA-F1A5-4E57-A5AF-EFEA73F88853}"/>
          </ac:picMkLst>
        </pc:picChg>
      </pc:sldChg>
      <pc:sldChg chg="modSp add mod">
        <pc:chgData name="Pavla Dvořáková" userId="b9e094d9-285e-4e2b-814c-9c06a186ce6b" providerId="ADAL" clId="{4ED483AC-8CE5-42A9-B7B4-78DE56192D68}" dt="2022-10-18T09:57:48.529" v="1390" actId="20577"/>
        <pc:sldMkLst>
          <pc:docMk/>
          <pc:sldMk cId="985820878" sldId="326"/>
        </pc:sldMkLst>
        <pc:spChg chg="mod">
          <ac:chgData name="Pavla Dvořáková" userId="b9e094d9-285e-4e2b-814c-9c06a186ce6b" providerId="ADAL" clId="{4ED483AC-8CE5-42A9-B7B4-78DE56192D68}" dt="2022-10-18T09:57:48.529" v="1390" actId="20577"/>
          <ac:spMkLst>
            <pc:docMk/>
            <pc:sldMk cId="985820878" sldId="326"/>
            <ac:spMk id="3" creationId="{E9C43D0C-A677-48EC-9442-6133D4932A0F}"/>
          </ac:spMkLst>
        </pc:spChg>
      </pc:sldChg>
      <pc:sldChg chg="addSp delSp modSp add mod">
        <pc:chgData name="Pavla Dvořáková" userId="b9e094d9-285e-4e2b-814c-9c06a186ce6b" providerId="ADAL" clId="{4ED483AC-8CE5-42A9-B7B4-78DE56192D68}" dt="2022-10-21T10:42:09.590" v="1615" actId="207"/>
        <pc:sldMkLst>
          <pc:docMk/>
          <pc:sldMk cId="1068020972" sldId="334"/>
        </pc:sldMkLst>
        <pc:spChg chg="mod">
          <ac:chgData name="Pavla Dvořáková" userId="b9e094d9-285e-4e2b-814c-9c06a186ce6b" providerId="ADAL" clId="{4ED483AC-8CE5-42A9-B7B4-78DE56192D68}" dt="2022-10-21T10:36:43.430" v="1554" actId="20577"/>
          <ac:spMkLst>
            <pc:docMk/>
            <pc:sldMk cId="1068020972" sldId="334"/>
            <ac:spMk id="2" creationId="{2B8B2A5D-28CA-4439-A333-2039FBEC2B07}"/>
          </ac:spMkLst>
        </pc:spChg>
        <pc:spChg chg="add del mod">
          <ac:chgData name="Pavla Dvořáková" userId="b9e094d9-285e-4e2b-814c-9c06a186ce6b" providerId="ADAL" clId="{4ED483AC-8CE5-42A9-B7B4-78DE56192D68}" dt="2022-10-21T10:41:11.053" v="1608" actId="478"/>
          <ac:spMkLst>
            <pc:docMk/>
            <pc:sldMk cId="1068020972" sldId="334"/>
            <ac:spMk id="5" creationId="{701C7C23-98BB-B2FA-926D-96395867C2AA}"/>
          </ac:spMkLst>
        </pc:spChg>
        <pc:spChg chg="mod">
          <ac:chgData name="Pavla Dvořáková" userId="b9e094d9-285e-4e2b-814c-9c06a186ce6b" providerId="ADAL" clId="{4ED483AC-8CE5-42A9-B7B4-78DE56192D68}" dt="2022-10-21T10:39:25.786" v="1601" actId="122"/>
          <ac:spMkLst>
            <pc:docMk/>
            <pc:sldMk cId="1068020972" sldId="334"/>
            <ac:spMk id="9" creationId="{98E089D8-2DE0-410E-93CB-5D9316C82E59}"/>
          </ac:spMkLst>
        </pc:spChg>
        <pc:spChg chg="add del">
          <ac:chgData name="Pavla Dvořáková" userId="b9e094d9-285e-4e2b-814c-9c06a186ce6b" providerId="ADAL" clId="{4ED483AC-8CE5-42A9-B7B4-78DE56192D68}" dt="2022-10-21T10:41:45.381" v="1612" actId="478"/>
          <ac:spMkLst>
            <pc:docMk/>
            <pc:sldMk cId="1068020972" sldId="334"/>
            <ac:spMk id="11" creationId="{08B249CD-84B8-4178-8C32-B004EF98B434}"/>
          </ac:spMkLst>
        </pc:spChg>
        <pc:spChg chg="add mod">
          <ac:chgData name="Pavla Dvořáková" userId="b9e094d9-285e-4e2b-814c-9c06a186ce6b" providerId="ADAL" clId="{4ED483AC-8CE5-42A9-B7B4-78DE56192D68}" dt="2022-10-21T10:42:09.590" v="1615" actId="207"/>
          <ac:spMkLst>
            <pc:docMk/>
            <pc:sldMk cId="1068020972" sldId="334"/>
            <ac:spMk id="12" creationId="{1F15079A-9928-D642-CC39-E3B2099F787B}"/>
          </ac:spMkLst>
        </pc:spChg>
        <pc:picChg chg="add mod modCrop">
          <ac:chgData name="Pavla Dvořáková" userId="b9e094d9-285e-4e2b-814c-9c06a186ce6b" providerId="ADAL" clId="{4ED483AC-8CE5-42A9-B7B4-78DE56192D68}" dt="2022-10-21T10:39:34.412" v="1602" actId="1076"/>
          <ac:picMkLst>
            <pc:docMk/>
            <pc:sldMk cId="1068020972" sldId="334"/>
            <ac:picMk id="4" creationId="{B211325F-29C5-77DF-D018-74D903150C2C}"/>
          </ac:picMkLst>
        </pc:picChg>
        <pc:picChg chg="del">
          <ac:chgData name="Pavla Dvořáková" userId="b9e094d9-285e-4e2b-814c-9c06a186ce6b" providerId="ADAL" clId="{4ED483AC-8CE5-42A9-B7B4-78DE56192D68}" dt="2022-10-21T10:39:06.427" v="1595" actId="478"/>
          <ac:picMkLst>
            <pc:docMk/>
            <pc:sldMk cId="1068020972" sldId="334"/>
            <ac:picMk id="7" creationId="{AE696CD2-5FFE-4DE2-B0CD-9DA9E42691A1}"/>
          </ac:picMkLst>
        </pc:picChg>
        <pc:cxnChg chg="add del">
          <ac:chgData name="Pavla Dvořáková" userId="b9e094d9-285e-4e2b-814c-9c06a186ce6b" providerId="ADAL" clId="{4ED483AC-8CE5-42A9-B7B4-78DE56192D68}" dt="2022-10-21T10:41:26.507" v="1610" actId="478"/>
          <ac:cxnSpMkLst>
            <pc:docMk/>
            <pc:sldMk cId="1068020972" sldId="334"/>
            <ac:cxnSpMk id="10" creationId="{009BBC5B-993E-3AAD-D996-2FC2C67B6679}"/>
          </ac:cxnSpMkLst>
        </pc:cxnChg>
      </pc:sldChg>
      <pc:sldChg chg="addSp delSp modSp add mod modClrScheme chgLayout">
        <pc:chgData name="Pavla Dvořáková" userId="b9e094d9-285e-4e2b-814c-9c06a186ce6b" providerId="ADAL" clId="{4ED483AC-8CE5-42A9-B7B4-78DE56192D68}" dt="2022-10-31T08:37:39.824" v="3056" actId="20577"/>
        <pc:sldMkLst>
          <pc:docMk/>
          <pc:sldMk cId="540606527" sldId="335"/>
        </pc:sldMkLst>
        <pc:spChg chg="mod ord">
          <ac:chgData name="Pavla Dvořáková" userId="b9e094d9-285e-4e2b-814c-9c06a186ce6b" providerId="ADAL" clId="{4ED483AC-8CE5-42A9-B7B4-78DE56192D68}" dt="2022-10-25T09:41:55.702" v="2159" actId="255"/>
          <ac:spMkLst>
            <pc:docMk/>
            <pc:sldMk cId="540606527" sldId="335"/>
            <ac:spMk id="2" creationId="{2B8B2A5D-28CA-4439-A333-2039FBEC2B07}"/>
          </ac:spMkLst>
        </pc:spChg>
        <pc:spChg chg="add mod ord">
          <ac:chgData name="Pavla Dvořáková" userId="b9e094d9-285e-4e2b-814c-9c06a186ce6b" providerId="ADAL" clId="{4ED483AC-8CE5-42A9-B7B4-78DE56192D68}" dt="2022-10-31T08:36:23.671" v="3053" actId="20577"/>
          <ac:spMkLst>
            <pc:docMk/>
            <pc:sldMk cId="540606527" sldId="335"/>
            <ac:spMk id="5" creationId="{A1A7E41C-E4BE-C1F9-F8B0-6FDB6B2E1773}"/>
          </ac:spMkLst>
        </pc:spChg>
        <pc:spChg chg="mod ord">
          <ac:chgData name="Pavla Dvořáková" userId="b9e094d9-285e-4e2b-814c-9c06a186ce6b" providerId="ADAL" clId="{4ED483AC-8CE5-42A9-B7B4-78DE56192D68}" dt="2022-10-31T08:37:39.824" v="3056" actId="20577"/>
          <ac:spMkLst>
            <pc:docMk/>
            <pc:sldMk cId="540606527" sldId="335"/>
            <ac:spMk id="9" creationId="{98E089D8-2DE0-410E-93CB-5D9316C82E59}"/>
          </ac:spMkLst>
        </pc:spChg>
        <pc:spChg chg="del">
          <ac:chgData name="Pavla Dvořáková" userId="b9e094d9-285e-4e2b-814c-9c06a186ce6b" providerId="ADAL" clId="{4ED483AC-8CE5-42A9-B7B4-78DE56192D68}" dt="2022-10-25T09:33:13.982" v="1618" actId="478"/>
          <ac:spMkLst>
            <pc:docMk/>
            <pc:sldMk cId="540606527" sldId="335"/>
            <ac:spMk id="12" creationId="{1F15079A-9928-D642-CC39-E3B2099F787B}"/>
          </ac:spMkLst>
        </pc:spChg>
        <pc:picChg chg="add mod">
          <ac:chgData name="Pavla Dvořáková" userId="b9e094d9-285e-4e2b-814c-9c06a186ce6b" providerId="ADAL" clId="{4ED483AC-8CE5-42A9-B7B4-78DE56192D68}" dt="2022-10-25T09:53:43.434" v="2807" actId="1076"/>
          <ac:picMkLst>
            <pc:docMk/>
            <pc:sldMk cId="540606527" sldId="335"/>
            <ac:picMk id="3" creationId="{67ACEE0D-3B65-0D7E-0CC1-16965C5D8E9C}"/>
          </ac:picMkLst>
        </pc:picChg>
        <pc:picChg chg="del">
          <ac:chgData name="Pavla Dvořáková" userId="b9e094d9-285e-4e2b-814c-9c06a186ce6b" providerId="ADAL" clId="{4ED483AC-8CE5-42A9-B7B4-78DE56192D68}" dt="2022-10-25T09:33:08.144" v="1617" actId="478"/>
          <ac:picMkLst>
            <pc:docMk/>
            <pc:sldMk cId="540606527" sldId="335"/>
            <ac:picMk id="4" creationId="{B211325F-29C5-77DF-D018-74D903150C2C}"/>
          </ac:picMkLst>
        </pc:picChg>
      </pc:sldChg>
      <pc:sldChg chg="modSp add mod">
        <pc:chgData name="Pavla Dvořáková" userId="b9e094d9-285e-4e2b-814c-9c06a186ce6b" providerId="ADAL" clId="{4ED483AC-8CE5-42A9-B7B4-78DE56192D68}" dt="2022-10-31T08:23:46.773" v="3021" actId="1076"/>
        <pc:sldMkLst>
          <pc:docMk/>
          <pc:sldMk cId="469927879" sldId="337"/>
        </pc:sldMkLst>
        <pc:spChg chg="mod">
          <ac:chgData name="Pavla Dvořáková" userId="b9e094d9-285e-4e2b-814c-9c06a186ce6b" providerId="ADAL" clId="{4ED483AC-8CE5-42A9-B7B4-78DE56192D68}" dt="2022-10-31T08:23:46.773" v="3021" actId="1076"/>
          <ac:spMkLst>
            <pc:docMk/>
            <pc:sldMk cId="469927879" sldId="337"/>
            <ac:spMk id="2" creationId="{2B8B2A5D-28CA-4439-A333-2039FBEC2B07}"/>
          </ac:spMkLst>
        </pc:spChg>
        <pc:spChg chg="mod">
          <ac:chgData name="Pavla Dvořáková" userId="b9e094d9-285e-4e2b-814c-9c06a186ce6b" providerId="ADAL" clId="{4ED483AC-8CE5-42A9-B7B4-78DE56192D68}" dt="2022-10-31T08:23:43.304" v="3020" actId="1076"/>
          <ac:spMkLst>
            <pc:docMk/>
            <pc:sldMk cId="469927879" sldId="337"/>
            <ac:spMk id="9" creationId="{98E089D8-2DE0-410E-93CB-5D9316C82E59}"/>
          </ac:spMkLst>
        </pc:spChg>
      </pc:sldChg>
    </pc:docChg>
  </pc:docChgLst>
  <pc:docChgLst>
    <pc:chgData name="Tereza Houšková" userId="cc6f5d99-358d-4ddf-af7e-0fd823e118a1" providerId="ADAL" clId="{F05D186E-5D06-44D8-9E27-EB5F4A232524}"/>
    <pc:docChg chg="undo custSel addSld delSld modSld sldOrd modHandout">
      <pc:chgData name="Tereza Houšková" userId="cc6f5d99-358d-4ddf-af7e-0fd823e118a1" providerId="ADAL" clId="{F05D186E-5D06-44D8-9E27-EB5F4A232524}" dt="2023-04-26T20:25:21.303" v="11508" actId="27636"/>
      <pc:docMkLst>
        <pc:docMk/>
      </pc:docMkLst>
      <pc:sldChg chg="addSp delSp modSp mod">
        <pc:chgData name="Tereza Houšková" userId="cc6f5d99-358d-4ddf-af7e-0fd823e118a1" providerId="ADAL" clId="{F05D186E-5D06-44D8-9E27-EB5F4A232524}" dt="2023-04-26T09:39:08.385" v="10866" actId="1076"/>
        <pc:sldMkLst>
          <pc:docMk/>
          <pc:sldMk cId="1080538912" sldId="259"/>
        </pc:sldMkLst>
        <pc:spChg chg="mod">
          <ac:chgData name="Tereza Houšková" userId="cc6f5d99-358d-4ddf-af7e-0fd823e118a1" providerId="ADAL" clId="{F05D186E-5D06-44D8-9E27-EB5F4A232524}" dt="2023-04-26T09:39:00.945" v="10865" actId="27636"/>
          <ac:spMkLst>
            <pc:docMk/>
            <pc:sldMk cId="1080538912" sldId="259"/>
            <ac:spMk id="3" creationId="{FBC59196-9F3A-4CDF-82A4-673AD034FE66}"/>
          </ac:spMkLst>
        </pc:spChg>
        <pc:picChg chg="add mod">
          <ac:chgData name="Tereza Houšková" userId="cc6f5d99-358d-4ddf-af7e-0fd823e118a1" providerId="ADAL" clId="{F05D186E-5D06-44D8-9E27-EB5F4A232524}" dt="2023-04-26T09:38:26.905" v="10856"/>
          <ac:picMkLst>
            <pc:docMk/>
            <pc:sldMk cId="1080538912" sldId="259"/>
            <ac:picMk id="2" creationId="{5687B0F0-60FB-5767-F952-867FE64697A8}"/>
          </ac:picMkLst>
        </pc:picChg>
        <pc:picChg chg="mod">
          <ac:chgData name="Tereza Houšková" userId="cc6f5d99-358d-4ddf-af7e-0fd823e118a1" providerId="ADAL" clId="{F05D186E-5D06-44D8-9E27-EB5F4A232524}" dt="2023-04-26T09:39:08.385" v="10866" actId="1076"/>
          <ac:picMkLst>
            <pc:docMk/>
            <pc:sldMk cId="1080538912" sldId="259"/>
            <ac:picMk id="9" creationId="{96FED7DA-D0AB-4E8B-9762-B896705D81A9}"/>
          </ac:picMkLst>
        </pc:picChg>
        <pc:picChg chg="del">
          <ac:chgData name="Tereza Houšková" userId="cc6f5d99-358d-4ddf-af7e-0fd823e118a1" providerId="ADAL" clId="{F05D186E-5D06-44D8-9E27-EB5F4A232524}" dt="2023-04-26T09:38:26.420" v="10855" actId="478"/>
          <ac:picMkLst>
            <pc:docMk/>
            <pc:sldMk cId="1080538912" sldId="259"/>
            <ac:picMk id="12" creationId="{40BCF051-4228-4FB7-B0EF-B05CF3FEC7D6}"/>
          </ac:picMkLst>
        </pc:picChg>
      </pc:sldChg>
      <pc:sldChg chg="del">
        <pc:chgData name="Tereza Houšková" userId="cc6f5d99-358d-4ddf-af7e-0fd823e118a1" providerId="ADAL" clId="{F05D186E-5D06-44D8-9E27-EB5F4A232524}" dt="2023-03-13T14:50:22.440" v="3515" actId="47"/>
        <pc:sldMkLst>
          <pc:docMk/>
          <pc:sldMk cId="4048544637" sldId="267"/>
        </pc:sldMkLst>
      </pc:sldChg>
      <pc:sldChg chg="delSp modSp mod">
        <pc:chgData name="Tereza Houšková" userId="cc6f5d99-358d-4ddf-af7e-0fd823e118a1" providerId="ADAL" clId="{F05D186E-5D06-44D8-9E27-EB5F4A232524}" dt="2023-04-14T09:07:32.176" v="7394" actId="1076"/>
        <pc:sldMkLst>
          <pc:docMk/>
          <pc:sldMk cId="1569180991" sldId="268"/>
        </pc:sldMkLst>
        <pc:spChg chg="mod">
          <ac:chgData name="Tereza Houšková" userId="cc6f5d99-358d-4ddf-af7e-0fd823e118a1" providerId="ADAL" clId="{F05D186E-5D06-44D8-9E27-EB5F4A232524}" dt="2023-04-14T09:07:29.896" v="7393" actId="1076"/>
          <ac:spMkLst>
            <pc:docMk/>
            <pc:sldMk cId="1569180991" sldId="268"/>
            <ac:spMk id="2" creationId="{DD20969D-EB84-46F9-BA54-36A3770C2845}"/>
          </ac:spMkLst>
        </pc:spChg>
        <pc:picChg chg="del">
          <ac:chgData name="Tereza Houšková" userId="cc6f5d99-358d-4ddf-af7e-0fd823e118a1" providerId="ADAL" clId="{F05D186E-5D06-44D8-9E27-EB5F4A232524}" dt="2023-04-13T12:44:17.162" v="7387" actId="478"/>
          <ac:picMkLst>
            <pc:docMk/>
            <pc:sldMk cId="1569180991" sldId="268"/>
            <ac:picMk id="3" creationId="{6AE30169-58F0-1730-ABE4-AEEE659426FE}"/>
          </ac:picMkLst>
        </pc:picChg>
        <pc:picChg chg="mod">
          <ac:chgData name="Tereza Houšková" userId="cc6f5d99-358d-4ddf-af7e-0fd823e118a1" providerId="ADAL" clId="{F05D186E-5D06-44D8-9E27-EB5F4A232524}" dt="2023-04-14T09:07:32.176" v="7394" actId="1076"/>
          <ac:picMkLst>
            <pc:docMk/>
            <pc:sldMk cId="1569180991" sldId="268"/>
            <ac:picMk id="2050" creationId="{76B9271F-8B00-47AE-81B3-BDBDD583C5DF}"/>
          </ac:picMkLst>
        </pc:picChg>
      </pc:sldChg>
      <pc:sldChg chg="del">
        <pc:chgData name="Tereza Houšková" userId="cc6f5d99-358d-4ddf-af7e-0fd823e118a1" providerId="ADAL" clId="{F05D186E-5D06-44D8-9E27-EB5F4A232524}" dt="2023-03-13T14:50:21.180" v="3514" actId="47"/>
        <pc:sldMkLst>
          <pc:docMk/>
          <pc:sldMk cId="4229185051" sldId="269"/>
        </pc:sldMkLst>
      </pc:sldChg>
      <pc:sldChg chg="del">
        <pc:chgData name="Tereza Houšková" userId="cc6f5d99-358d-4ddf-af7e-0fd823e118a1" providerId="ADAL" clId="{F05D186E-5D06-44D8-9E27-EB5F4A232524}" dt="2023-03-13T14:50:30.136" v="3518" actId="47"/>
        <pc:sldMkLst>
          <pc:docMk/>
          <pc:sldMk cId="135837720" sldId="273"/>
        </pc:sldMkLst>
      </pc:sldChg>
      <pc:sldChg chg="addSp delSp modSp del mod">
        <pc:chgData name="Tereza Houšková" userId="cc6f5d99-358d-4ddf-af7e-0fd823e118a1" providerId="ADAL" clId="{F05D186E-5D06-44D8-9E27-EB5F4A232524}" dt="2023-04-06T11:49:04.376" v="7226" actId="47"/>
        <pc:sldMkLst>
          <pc:docMk/>
          <pc:sldMk cId="851393296" sldId="279"/>
        </pc:sldMkLst>
        <pc:spChg chg="mod">
          <ac:chgData name="Tereza Houšková" userId="cc6f5d99-358d-4ddf-af7e-0fd823e118a1" providerId="ADAL" clId="{F05D186E-5D06-44D8-9E27-EB5F4A232524}" dt="2023-04-06T11:33:35.958" v="6887" actId="108"/>
          <ac:spMkLst>
            <pc:docMk/>
            <pc:sldMk cId="851393296" sldId="279"/>
            <ac:spMk id="2" creationId="{2B8B2A5D-28CA-4439-A333-2039FBEC2B07}"/>
          </ac:spMkLst>
        </pc:spChg>
        <pc:spChg chg="del mod">
          <ac:chgData name="Tereza Houšková" userId="cc6f5d99-358d-4ddf-af7e-0fd823e118a1" providerId="ADAL" clId="{F05D186E-5D06-44D8-9E27-EB5F4A232524}" dt="2023-03-13T10:43:45.008" v="105"/>
          <ac:spMkLst>
            <pc:docMk/>
            <pc:sldMk cId="851393296" sldId="279"/>
            <ac:spMk id="3" creationId="{E9C43D0C-A677-48EC-9442-6133D4932A0F}"/>
          </ac:spMkLst>
        </pc:spChg>
        <pc:spChg chg="add del mod">
          <ac:chgData name="Tereza Houšková" userId="cc6f5d99-358d-4ddf-af7e-0fd823e118a1" providerId="ADAL" clId="{F05D186E-5D06-44D8-9E27-EB5F4A232524}" dt="2023-03-13T10:44:33.203" v="115"/>
          <ac:spMkLst>
            <pc:docMk/>
            <pc:sldMk cId="851393296" sldId="279"/>
            <ac:spMk id="6" creationId="{4F9B1033-5A2B-6EF3-03B1-4196350DA63C}"/>
          </ac:spMkLst>
        </pc:spChg>
        <pc:graphicFrameChg chg="add del mod modGraphic">
          <ac:chgData name="Tereza Houšková" userId="cc6f5d99-358d-4ddf-af7e-0fd823e118a1" providerId="ADAL" clId="{F05D186E-5D06-44D8-9E27-EB5F4A232524}" dt="2023-03-13T10:44:31.508" v="114" actId="478"/>
          <ac:graphicFrameMkLst>
            <pc:docMk/>
            <pc:sldMk cId="851393296" sldId="279"/>
            <ac:graphicFrameMk id="4" creationId="{94376DE5-A4CB-8A5A-B3FA-E0CCB20E72FA}"/>
          </ac:graphicFrameMkLst>
        </pc:graphicFrameChg>
        <pc:graphicFrameChg chg="add mod modGraphic">
          <ac:chgData name="Tereza Houšková" userId="cc6f5d99-358d-4ddf-af7e-0fd823e118a1" providerId="ADAL" clId="{F05D186E-5D06-44D8-9E27-EB5F4A232524}" dt="2023-03-29T14:07:06.064" v="6341" actId="207"/>
          <ac:graphicFrameMkLst>
            <pc:docMk/>
            <pc:sldMk cId="851393296" sldId="279"/>
            <ac:graphicFrameMk id="9" creationId="{CC021D46-4BB7-3C84-57D8-29B8E1315455}"/>
          </ac:graphicFrameMkLst>
        </pc:graphicFrameChg>
      </pc:sldChg>
      <pc:sldChg chg="addSp delSp modSp mod ord modNotesTx">
        <pc:chgData name="Tereza Houšková" userId="cc6f5d99-358d-4ddf-af7e-0fd823e118a1" providerId="ADAL" clId="{F05D186E-5D06-44D8-9E27-EB5F4A232524}" dt="2023-04-26T09:36:23.220" v="10792"/>
        <pc:sldMkLst>
          <pc:docMk/>
          <pc:sldMk cId="1665214158" sldId="280"/>
        </pc:sldMkLst>
        <pc:spChg chg="del">
          <ac:chgData name="Tereza Houšková" userId="cc6f5d99-358d-4ddf-af7e-0fd823e118a1" providerId="ADAL" clId="{F05D186E-5D06-44D8-9E27-EB5F4A232524}" dt="2023-03-13T11:13:18.857" v="423" actId="478"/>
          <ac:spMkLst>
            <pc:docMk/>
            <pc:sldMk cId="1665214158" sldId="280"/>
            <ac:spMk id="2" creationId="{2B8B2A5D-28CA-4439-A333-2039FBEC2B07}"/>
          </ac:spMkLst>
        </pc:spChg>
        <pc:spChg chg="add del mod">
          <ac:chgData name="Tereza Houšková" userId="cc6f5d99-358d-4ddf-af7e-0fd823e118a1" providerId="ADAL" clId="{F05D186E-5D06-44D8-9E27-EB5F4A232524}" dt="2023-03-13T11:13:20.909" v="424" actId="22"/>
          <ac:spMkLst>
            <pc:docMk/>
            <pc:sldMk cId="1665214158" sldId="280"/>
            <ac:spMk id="4" creationId="{F8C92301-7939-0D41-7CD9-649BC3C3701C}"/>
          </ac:spMkLst>
        </pc:spChg>
        <pc:spChg chg="add del mod">
          <ac:chgData name="Tereza Houšková" userId="cc6f5d99-358d-4ddf-af7e-0fd823e118a1" providerId="ADAL" clId="{F05D186E-5D06-44D8-9E27-EB5F4A232524}" dt="2023-03-13T11:13:25.249" v="425" actId="478"/>
          <ac:spMkLst>
            <pc:docMk/>
            <pc:sldMk cId="1665214158" sldId="280"/>
            <ac:spMk id="6" creationId="{604405C8-95F8-AA55-C89C-7D8812204625}"/>
          </ac:spMkLst>
        </pc:spChg>
        <pc:spChg chg="add mod">
          <ac:chgData name="Tereza Houšková" userId="cc6f5d99-358d-4ddf-af7e-0fd823e118a1" providerId="ADAL" clId="{F05D186E-5D06-44D8-9E27-EB5F4A232524}" dt="2023-04-14T11:03:11.351" v="8510" actId="6549"/>
          <ac:spMkLst>
            <pc:docMk/>
            <pc:sldMk cId="1665214158" sldId="280"/>
            <ac:spMk id="12" creationId="{C4C44FDB-DFDC-8CDE-5BF1-6218BD2F35DC}"/>
          </ac:spMkLst>
        </pc:spChg>
        <pc:spChg chg="add del mod">
          <ac:chgData name="Tereza Houšková" userId="cc6f5d99-358d-4ddf-af7e-0fd823e118a1" providerId="ADAL" clId="{F05D186E-5D06-44D8-9E27-EB5F4A232524}" dt="2023-03-13T14:27:53.081" v="3318" actId="22"/>
          <ac:spMkLst>
            <pc:docMk/>
            <pc:sldMk cId="1665214158" sldId="280"/>
            <ac:spMk id="14" creationId="{AA0F4F23-A485-1C40-1C06-2015089597EE}"/>
          </ac:spMkLst>
        </pc:spChg>
        <pc:graphicFrameChg chg="del">
          <ac:chgData name="Tereza Houšková" userId="cc6f5d99-358d-4ddf-af7e-0fd823e118a1" providerId="ADAL" clId="{F05D186E-5D06-44D8-9E27-EB5F4A232524}" dt="2023-03-13T11:13:16.223" v="422" actId="478"/>
          <ac:graphicFrameMkLst>
            <pc:docMk/>
            <pc:sldMk cId="1665214158" sldId="280"/>
            <ac:graphicFrameMk id="15" creationId="{DBD06980-4214-B9F0-6D34-5558871EE262}"/>
          </ac:graphicFrameMkLst>
        </pc:graphicFrameChg>
        <pc:picChg chg="add mod">
          <ac:chgData name="Tereza Houšková" userId="cc6f5d99-358d-4ddf-af7e-0fd823e118a1" providerId="ADAL" clId="{F05D186E-5D06-44D8-9E27-EB5F4A232524}" dt="2023-04-26T09:36:23.220" v="10792"/>
          <ac:picMkLst>
            <pc:docMk/>
            <pc:sldMk cId="1665214158" sldId="280"/>
            <ac:picMk id="2" creationId="{6041293B-112D-EBD6-A0F5-44EC0525A6FC}"/>
          </ac:picMkLst>
        </pc:picChg>
        <pc:picChg chg="del">
          <ac:chgData name="Tereza Houšková" userId="cc6f5d99-358d-4ddf-af7e-0fd823e118a1" providerId="ADAL" clId="{F05D186E-5D06-44D8-9E27-EB5F4A232524}" dt="2023-04-26T09:36:22.775" v="10791" actId="478"/>
          <ac:picMkLst>
            <pc:docMk/>
            <pc:sldMk cId="1665214158" sldId="280"/>
            <ac:picMk id="8" creationId="{9C037BDA-F1A5-4E57-A5AF-EFEA73F88853}"/>
          </ac:picMkLst>
        </pc:picChg>
        <pc:picChg chg="add del mod ord">
          <ac:chgData name="Tereza Houšková" userId="cc6f5d99-358d-4ddf-af7e-0fd823e118a1" providerId="ADAL" clId="{F05D186E-5D06-44D8-9E27-EB5F4A232524}" dt="2023-03-13T14:27:50.064" v="3317" actId="478"/>
          <ac:picMkLst>
            <pc:docMk/>
            <pc:sldMk cId="1665214158" sldId="280"/>
            <ac:picMk id="10" creationId="{33208BAE-5628-70B9-E98F-2BE8001B88AF}"/>
          </ac:picMkLst>
        </pc:picChg>
        <pc:picChg chg="add mod ord">
          <ac:chgData name="Tereza Houšková" userId="cc6f5d99-358d-4ddf-af7e-0fd823e118a1" providerId="ADAL" clId="{F05D186E-5D06-44D8-9E27-EB5F4A232524}" dt="2023-03-13T14:27:55.424" v="3319" actId="1076"/>
          <ac:picMkLst>
            <pc:docMk/>
            <pc:sldMk cId="1665214158" sldId="280"/>
            <ac:picMk id="17" creationId="{66D3C157-46C7-2BAC-A4A9-47DD55698EA6}"/>
          </ac:picMkLst>
        </pc:picChg>
      </pc:sldChg>
      <pc:sldChg chg="addSp delSp modSp mod modNotesTx">
        <pc:chgData name="Tereza Houšková" userId="cc6f5d99-358d-4ddf-af7e-0fd823e118a1" providerId="ADAL" clId="{F05D186E-5D06-44D8-9E27-EB5F4A232524}" dt="2023-04-26T10:46:32.737" v="11003" actId="404"/>
        <pc:sldMkLst>
          <pc:docMk/>
          <pc:sldMk cId="2810918026" sldId="282"/>
        </pc:sldMkLst>
        <pc:spChg chg="mod">
          <ac:chgData name="Tereza Houšková" userId="cc6f5d99-358d-4ddf-af7e-0fd823e118a1" providerId="ADAL" clId="{F05D186E-5D06-44D8-9E27-EB5F4A232524}" dt="2023-04-26T10:42:08.850" v="10928" actId="1076"/>
          <ac:spMkLst>
            <pc:docMk/>
            <pc:sldMk cId="2810918026" sldId="282"/>
            <ac:spMk id="2" creationId="{2B8B2A5D-28CA-4439-A333-2039FBEC2B07}"/>
          </ac:spMkLst>
        </pc:spChg>
        <pc:spChg chg="add mod">
          <ac:chgData name="Tereza Houšková" userId="cc6f5d99-358d-4ddf-af7e-0fd823e118a1" providerId="ADAL" clId="{F05D186E-5D06-44D8-9E27-EB5F4A232524}" dt="2023-04-26T10:46:32.737" v="11003" actId="404"/>
          <ac:spMkLst>
            <pc:docMk/>
            <pc:sldMk cId="2810918026" sldId="282"/>
            <ac:spMk id="4" creationId="{23514B90-E7BF-9463-8DD9-1B39894DDAF6}"/>
          </ac:spMkLst>
        </pc:spChg>
        <pc:graphicFrameChg chg="del modGraphic">
          <ac:chgData name="Tereza Houšková" userId="cc6f5d99-358d-4ddf-af7e-0fd823e118a1" providerId="ADAL" clId="{F05D186E-5D06-44D8-9E27-EB5F4A232524}" dt="2023-03-13T11:06:51.394" v="421" actId="478"/>
          <ac:graphicFrameMkLst>
            <pc:docMk/>
            <pc:sldMk cId="2810918026" sldId="282"/>
            <ac:graphicFrameMk id="12" creationId="{8D83CA05-210F-3327-4735-DA8E3454A592}"/>
          </ac:graphicFrameMkLst>
        </pc:graphicFrameChg>
        <pc:picChg chg="add mod">
          <ac:chgData name="Tereza Houšková" userId="cc6f5d99-358d-4ddf-af7e-0fd823e118a1" providerId="ADAL" clId="{F05D186E-5D06-44D8-9E27-EB5F4A232524}" dt="2023-04-26T09:36:43.830" v="10804"/>
          <ac:picMkLst>
            <pc:docMk/>
            <pc:sldMk cId="2810918026" sldId="282"/>
            <ac:picMk id="3" creationId="{88687E78-51F5-015E-E838-FB179F3262D1}"/>
          </ac:picMkLst>
        </pc:picChg>
        <pc:picChg chg="del">
          <ac:chgData name="Tereza Houšková" userId="cc6f5d99-358d-4ddf-af7e-0fd823e118a1" providerId="ADAL" clId="{F05D186E-5D06-44D8-9E27-EB5F4A232524}" dt="2023-04-26T09:36:43.366" v="10803" actId="478"/>
          <ac:picMkLst>
            <pc:docMk/>
            <pc:sldMk cId="2810918026" sldId="282"/>
            <ac:picMk id="8" creationId="{9C037BDA-F1A5-4E57-A5AF-EFEA73F88853}"/>
          </ac:picMkLst>
        </pc:picChg>
      </pc:sldChg>
      <pc:sldChg chg="del">
        <pc:chgData name="Tereza Houšková" userId="cc6f5d99-358d-4ddf-af7e-0fd823e118a1" providerId="ADAL" clId="{F05D186E-5D06-44D8-9E27-EB5F4A232524}" dt="2023-03-13T11:34:20.309" v="786" actId="2696"/>
        <pc:sldMkLst>
          <pc:docMk/>
          <pc:sldMk cId="3236102404" sldId="284"/>
        </pc:sldMkLst>
      </pc:sldChg>
      <pc:sldChg chg="del">
        <pc:chgData name="Tereza Houšková" userId="cc6f5d99-358d-4ddf-af7e-0fd823e118a1" providerId="ADAL" clId="{F05D186E-5D06-44D8-9E27-EB5F4A232524}" dt="2023-03-13T11:34:31.895" v="788" actId="2696"/>
        <pc:sldMkLst>
          <pc:docMk/>
          <pc:sldMk cId="381171184" sldId="285"/>
        </pc:sldMkLst>
      </pc:sldChg>
      <pc:sldChg chg="del">
        <pc:chgData name="Tereza Houšková" userId="cc6f5d99-358d-4ddf-af7e-0fd823e118a1" providerId="ADAL" clId="{F05D186E-5D06-44D8-9E27-EB5F4A232524}" dt="2023-03-13T11:34:44.369" v="789" actId="2696"/>
        <pc:sldMkLst>
          <pc:docMk/>
          <pc:sldMk cId="2230352625" sldId="287"/>
        </pc:sldMkLst>
      </pc:sldChg>
      <pc:sldChg chg="del">
        <pc:chgData name="Tereza Houšková" userId="cc6f5d99-358d-4ddf-af7e-0fd823e118a1" providerId="ADAL" clId="{F05D186E-5D06-44D8-9E27-EB5F4A232524}" dt="2023-03-13T10:53:43.806" v="237" actId="47"/>
        <pc:sldMkLst>
          <pc:docMk/>
          <pc:sldMk cId="284967165" sldId="304"/>
        </pc:sldMkLst>
      </pc:sldChg>
      <pc:sldChg chg="del">
        <pc:chgData name="Tereza Houšková" userId="cc6f5d99-358d-4ddf-af7e-0fd823e118a1" providerId="ADAL" clId="{F05D186E-5D06-44D8-9E27-EB5F4A232524}" dt="2023-03-13T14:50:24.710" v="3516" actId="47"/>
        <pc:sldMkLst>
          <pc:docMk/>
          <pc:sldMk cId="3718542173" sldId="312"/>
        </pc:sldMkLst>
      </pc:sldChg>
      <pc:sldChg chg="delSp modSp mod">
        <pc:chgData name="Tereza Houšková" userId="cc6f5d99-358d-4ddf-af7e-0fd823e118a1" providerId="ADAL" clId="{F05D186E-5D06-44D8-9E27-EB5F4A232524}" dt="2023-04-26T07:08:12.865" v="10753" actId="478"/>
        <pc:sldMkLst>
          <pc:docMk/>
          <pc:sldMk cId="14058089" sldId="313"/>
        </pc:sldMkLst>
        <pc:spChg chg="mod">
          <ac:chgData name="Tereza Houšková" userId="cc6f5d99-358d-4ddf-af7e-0fd823e118a1" providerId="ADAL" clId="{F05D186E-5D06-44D8-9E27-EB5F4A232524}" dt="2023-04-13T12:40:35.964" v="7383" actId="6549"/>
          <ac:spMkLst>
            <pc:docMk/>
            <pc:sldMk cId="14058089" sldId="313"/>
            <ac:spMk id="2" creationId="{DD20969D-EB84-46F9-BA54-36A3770C2845}"/>
          </ac:spMkLst>
        </pc:spChg>
        <pc:picChg chg="del">
          <ac:chgData name="Tereza Houšková" userId="cc6f5d99-358d-4ddf-af7e-0fd823e118a1" providerId="ADAL" clId="{F05D186E-5D06-44D8-9E27-EB5F4A232524}" dt="2023-04-26T07:08:12.865" v="10753" actId="478"/>
          <ac:picMkLst>
            <pc:docMk/>
            <pc:sldMk cId="14058089" sldId="313"/>
            <ac:picMk id="3" creationId="{3ADE51DC-609B-4EE4-E9A9-6D44FADB508A}"/>
          </ac:picMkLst>
        </pc:picChg>
        <pc:picChg chg="del">
          <ac:chgData name="Tereza Houšková" userId="cc6f5d99-358d-4ddf-af7e-0fd823e118a1" providerId="ADAL" clId="{F05D186E-5D06-44D8-9E27-EB5F4A232524}" dt="2023-03-15T11:20:33.097" v="4982" actId="478"/>
          <ac:picMkLst>
            <pc:docMk/>
            <pc:sldMk cId="14058089" sldId="313"/>
            <ac:picMk id="4" creationId="{EB613942-B1F0-8257-240C-48E7C362B14C}"/>
          </ac:picMkLst>
        </pc:picChg>
      </pc:sldChg>
      <pc:sldChg chg="del">
        <pc:chgData name="Tereza Houšková" userId="cc6f5d99-358d-4ddf-af7e-0fd823e118a1" providerId="ADAL" clId="{F05D186E-5D06-44D8-9E27-EB5F4A232524}" dt="2023-03-15T11:20:51.543" v="4985" actId="2696"/>
        <pc:sldMkLst>
          <pc:docMk/>
          <pc:sldMk cId="3058895603" sldId="316"/>
        </pc:sldMkLst>
      </pc:sldChg>
      <pc:sldChg chg="del">
        <pc:chgData name="Tereza Houšková" userId="cc6f5d99-358d-4ddf-af7e-0fd823e118a1" providerId="ADAL" clId="{F05D186E-5D06-44D8-9E27-EB5F4A232524}" dt="2023-03-15T11:21:03.188" v="4989" actId="47"/>
        <pc:sldMkLst>
          <pc:docMk/>
          <pc:sldMk cId="27807301" sldId="317"/>
        </pc:sldMkLst>
      </pc:sldChg>
      <pc:sldChg chg="addSp delSp modSp mod">
        <pc:chgData name="Tereza Houšková" userId="cc6f5d99-358d-4ddf-af7e-0fd823e118a1" providerId="ADAL" clId="{F05D186E-5D06-44D8-9E27-EB5F4A232524}" dt="2023-04-26T20:04:58.697" v="11493" actId="20577"/>
        <pc:sldMkLst>
          <pc:docMk/>
          <pc:sldMk cId="4213216733" sldId="318"/>
        </pc:sldMkLst>
        <pc:spChg chg="mod">
          <ac:chgData name="Tereza Houšková" userId="cc6f5d99-358d-4ddf-af7e-0fd823e118a1" providerId="ADAL" clId="{F05D186E-5D06-44D8-9E27-EB5F4A232524}" dt="2023-04-06T11:33:07.538" v="6885" actId="14100"/>
          <ac:spMkLst>
            <pc:docMk/>
            <pc:sldMk cId="4213216733" sldId="318"/>
            <ac:spMk id="2" creationId="{2B8B2A5D-28CA-4439-A333-2039FBEC2B07}"/>
          </ac:spMkLst>
        </pc:spChg>
        <pc:spChg chg="del mod">
          <ac:chgData name="Tereza Houšková" userId="cc6f5d99-358d-4ddf-af7e-0fd823e118a1" providerId="ADAL" clId="{F05D186E-5D06-44D8-9E27-EB5F4A232524}" dt="2023-04-06T11:15:34.171" v="6427" actId="3680"/>
          <ac:spMkLst>
            <pc:docMk/>
            <pc:sldMk cId="4213216733" sldId="318"/>
            <ac:spMk id="3" creationId="{E9C43D0C-A677-48EC-9442-6133D4932A0F}"/>
          </ac:spMkLst>
        </pc:spChg>
        <pc:graphicFrameChg chg="add mod ord modGraphic">
          <ac:chgData name="Tereza Houšková" userId="cc6f5d99-358d-4ddf-af7e-0fd823e118a1" providerId="ADAL" clId="{F05D186E-5D06-44D8-9E27-EB5F4A232524}" dt="2023-04-26T20:04:58.697" v="11493" actId="20577"/>
          <ac:graphicFrameMkLst>
            <pc:docMk/>
            <pc:sldMk cId="4213216733" sldId="318"/>
            <ac:graphicFrameMk id="4" creationId="{8167EE6C-084A-FEE8-A771-0A2FC487CFA7}"/>
          </ac:graphicFrameMkLst>
        </pc:graphicFrameChg>
        <pc:picChg chg="add mod">
          <ac:chgData name="Tereza Houšková" userId="cc6f5d99-358d-4ddf-af7e-0fd823e118a1" providerId="ADAL" clId="{F05D186E-5D06-44D8-9E27-EB5F4A232524}" dt="2023-04-26T09:36:36.565" v="10800"/>
          <ac:picMkLst>
            <pc:docMk/>
            <pc:sldMk cId="4213216733" sldId="318"/>
            <ac:picMk id="3" creationId="{FAA260AA-4B55-DDC1-F3FE-207C91E3F255}"/>
          </ac:picMkLst>
        </pc:picChg>
        <pc:picChg chg="del">
          <ac:chgData name="Tereza Houšková" userId="cc6f5d99-358d-4ddf-af7e-0fd823e118a1" providerId="ADAL" clId="{F05D186E-5D06-44D8-9E27-EB5F4A232524}" dt="2023-04-26T09:36:36.145" v="10799" actId="478"/>
          <ac:picMkLst>
            <pc:docMk/>
            <pc:sldMk cId="4213216733" sldId="318"/>
            <ac:picMk id="8" creationId="{9C037BDA-F1A5-4E57-A5AF-EFEA73F88853}"/>
          </ac:picMkLst>
        </pc:picChg>
      </pc:sldChg>
      <pc:sldChg chg="addSp delSp modSp mod">
        <pc:chgData name="Tereza Houšková" userId="cc6f5d99-358d-4ddf-af7e-0fd823e118a1" providerId="ADAL" clId="{F05D186E-5D06-44D8-9E27-EB5F4A232524}" dt="2023-04-26T09:38:17.635" v="10850"/>
        <pc:sldMkLst>
          <pc:docMk/>
          <pc:sldMk cId="2527625731" sldId="320"/>
        </pc:sldMkLst>
        <pc:spChg chg="mod">
          <ac:chgData name="Tereza Houšková" userId="cc6f5d99-358d-4ddf-af7e-0fd823e118a1" providerId="ADAL" clId="{F05D186E-5D06-44D8-9E27-EB5F4A232524}" dt="2023-03-29T12:52:03.104" v="5821" actId="6549"/>
          <ac:spMkLst>
            <pc:docMk/>
            <pc:sldMk cId="2527625731" sldId="320"/>
            <ac:spMk id="2" creationId="{2B8B2A5D-28CA-4439-A333-2039FBEC2B07}"/>
          </ac:spMkLst>
        </pc:spChg>
        <pc:spChg chg="mod">
          <ac:chgData name="Tereza Houšková" userId="cc6f5d99-358d-4ddf-af7e-0fd823e118a1" providerId="ADAL" clId="{F05D186E-5D06-44D8-9E27-EB5F4A232524}" dt="2023-04-26T07:03:47.002" v="10728" actId="20577"/>
          <ac:spMkLst>
            <pc:docMk/>
            <pc:sldMk cId="2527625731" sldId="320"/>
            <ac:spMk id="9" creationId="{98E089D8-2DE0-410E-93CB-5D9316C82E59}"/>
          </ac:spMkLst>
        </pc:spChg>
        <pc:picChg chg="add mod">
          <ac:chgData name="Tereza Houšková" userId="cc6f5d99-358d-4ddf-af7e-0fd823e118a1" providerId="ADAL" clId="{F05D186E-5D06-44D8-9E27-EB5F4A232524}" dt="2023-04-26T09:38:17.635" v="10850"/>
          <ac:picMkLst>
            <pc:docMk/>
            <pc:sldMk cId="2527625731" sldId="320"/>
            <ac:picMk id="3" creationId="{A27ABCEA-895B-DC32-30A9-7E18B4FB3443}"/>
          </ac:picMkLst>
        </pc:picChg>
        <pc:picChg chg="del">
          <ac:chgData name="Tereza Houšková" userId="cc6f5d99-358d-4ddf-af7e-0fd823e118a1" providerId="ADAL" clId="{F05D186E-5D06-44D8-9E27-EB5F4A232524}" dt="2023-04-26T09:38:17.215" v="10849" actId="478"/>
          <ac:picMkLst>
            <pc:docMk/>
            <pc:sldMk cId="2527625731" sldId="320"/>
            <ac:picMk id="8" creationId="{9C037BDA-F1A5-4E57-A5AF-EFEA73F88853}"/>
          </ac:picMkLst>
        </pc:picChg>
      </pc:sldChg>
      <pc:sldChg chg="del">
        <pc:chgData name="Tereza Houšková" userId="cc6f5d99-358d-4ddf-af7e-0fd823e118a1" providerId="ADAL" clId="{F05D186E-5D06-44D8-9E27-EB5F4A232524}" dt="2023-03-15T11:20:58.928" v="4988" actId="47"/>
        <pc:sldMkLst>
          <pc:docMk/>
          <pc:sldMk cId="517531116" sldId="321"/>
        </pc:sldMkLst>
      </pc:sldChg>
      <pc:sldChg chg="del">
        <pc:chgData name="Tereza Houšková" userId="cc6f5d99-358d-4ddf-af7e-0fd823e118a1" providerId="ADAL" clId="{F05D186E-5D06-44D8-9E27-EB5F4A232524}" dt="2023-03-29T12:51:44.194" v="5815" actId="47"/>
        <pc:sldMkLst>
          <pc:docMk/>
          <pc:sldMk cId="1996801975" sldId="322"/>
        </pc:sldMkLst>
      </pc:sldChg>
      <pc:sldChg chg="del">
        <pc:chgData name="Tereza Houšková" userId="cc6f5d99-358d-4ddf-af7e-0fd823e118a1" providerId="ADAL" clId="{F05D186E-5D06-44D8-9E27-EB5F4A232524}" dt="2023-03-29T12:51:45.784" v="5816" actId="47"/>
        <pc:sldMkLst>
          <pc:docMk/>
          <pc:sldMk cId="3346496550" sldId="323"/>
        </pc:sldMkLst>
      </pc:sldChg>
      <pc:sldChg chg="del">
        <pc:chgData name="Tereza Houšková" userId="cc6f5d99-358d-4ddf-af7e-0fd823e118a1" providerId="ADAL" clId="{F05D186E-5D06-44D8-9E27-EB5F4A232524}" dt="2023-03-29T12:51:46.956" v="5817" actId="47"/>
        <pc:sldMkLst>
          <pc:docMk/>
          <pc:sldMk cId="838396607" sldId="324"/>
        </pc:sldMkLst>
      </pc:sldChg>
      <pc:sldChg chg="del">
        <pc:chgData name="Tereza Houšková" userId="cc6f5d99-358d-4ddf-af7e-0fd823e118a1" providerId="ADAL" clId="{F05D186E-5D06-44D8-9E27-EB5F4A232524}" dt="2023-03-29T12:51:48.204" v="5818" actId="47"/>
        <pc:sldMkLst>
          <pc:docMk/>
          <pc:sldMk cId="2079876482" sldId="325"/>
        </pc:sldMkLst>
      </pc:sldChg>
      <pc:sldChg chg="del">
        <pc:chgData name="Tereza Houšková" userId="cc6f5d99-358d-4ddf-af7e-0fd823e118a1" providerId="ADAL" clId="{F05D186E-5D06-44D8-9E27-EB5F4A232524}" dt="2023-03-29T12:51:50.480" v="5819" actId="47"/>
        <pc:sldMkLst>
          <pc:docMk/>
          <pc:sldMk cId="985820878" sldId="326"/>
        </pc:sldMkLst>
      </pc:sldChg>
      <pc:sldChg chg="del">
        <pc:chgData name="Tereza Houšková" userId="cc6f5d99-358d-4ddf-af7e-0fd823e118a1" providerId="ADAL" clId="{F05D186E-5D06-44D8-9E27-EB5F4A232524}" dt="2023-03-13T13:22:03.355" v="2359" actId="47"/>
        <pc:sldMkLst>
          <pc:docMk/>
          <pc:sldMk cId="1000215722" sldId="327"/>
        </pc:sldMkLst>
      </pc:sldChg>
      <pc:sldChg chg="addSp delSp modSp mod ord modNotesTx">
        <pc:chgData name="Tereza Houšková" userId="cc6f5d99-358d-4ddf-af7e-0fd823e118a1" providerId="ADAL" clId="{F05D186E-5D06-44D8-9E27-EB5F4A232524}" dt="2023-04-26T20:07:32.789" v="11494" actId="20577"/>
        <pc:sldMkLst>
          <pc:docMk/>
          <pc:sldMk cId="2566979700" sldId="328"/>
        </pc:sldMkLst>
        <pc:spChg chg="mod">
          <ac:chgData name="Tereza Houšková" userId="cc6f5d99-358d-4ddf-af7e-0fd823e118a1" providerId="ADAL" clId="{F05D186E-5D06-44D8-9E27-EB5F4A232524}" dt="2023-04-14T11:04:25.446" v="8512" actId="1076"/>
          <ac:spMkLst>
            <pc:docMk/>
            <pc:sldMk cId="2566979700" sldId="328"/>
            <ac:spMk id="2" creationId="{2B8B2A5D-28CA-4439-A333-2039FBEC2B07}"/>
          </ac:spMkLst>
        </pc:spChg>
        <pc:spChg chg="add mod">
          <ac:chgData name="Tereza Houšková" userId="cc6f5d99-358d-4ddf-af7e-0fd823e118a1" providerId="ADAL" clId="{F05D186E-5D06-44D8-9E27-EB5F4A232524}" dt="2023-04-26T20:07:32.789" v="11494" actId="20577"/>
          <ac:spMkLst>
            <pc:docMk/>
            <pc:sldMk cId="2566979700" sldId="328"/>
            <ac:spMk id="4" creationId="{D94DB241-0690-D54E-EB22-A2985C87825D}"/>
          </ac:spMkLst>
        </pc:spChg>
        <pc:graphicFrameChg chg="del modGraphic">
          <ac:chgData name="Tereza Houšková" userId="cc6f5d99-358d-4ddf-af7e-0fd823e118a1" providerId="ADAL" clId="{F05D186E-5D06-44D8-9E27-EB5F4A232524}" dt="2023-03-13T11:15:42.153" v="448" actId="478"/>
          <ac:graphicFrameMkLst>
            <pc:docMk/>
            <pc:sldMk cId="2566979700" sldId="328"/>
            <ac:graphicFrameMk id="5" creationId="{0939C0D3-1DD7-CD4A-C55B-C560B1D82514}"/>
          </ac:graphicFrameMkLst>
        </pc:graphicFrameChg>
        <pc:picChg chg="add mod">
          <ac:chgData name="Tereza Houšková" userId="cc6f5d99-358d-4ddf-af7e-0fd823e118a1" providerId="ADAL" clId="{F05D186E-5D06-44D8-9E27-EB5F4A232524}" dt="2023-04-26T09:36:40.736" v="10802"/>
          <ac:picMkLst>
            <pc:docMk/>
            <pc:sldMk cId="2566979700" sldId="328"/>
            <ac:picMk id="3" creationId="{17252570-5E93-D80B-8589-04BD01545D93}"/>
          </ac:picMkLst>
        </pc:picChg>
        <pc:picChg chg="del">
          <ac:chgData name="Tereza Houšková" userId="cc6f5d99-358d-4ddf-af7e-0fd823e118a1" providerId="ADAL" clId="{F05D186E-5D06-44D8-9E27-EB5F4A232524}" dt="2023-04-26T09:36:40.318" v="10801" actId="478"/>
          <ac:picMkLst>
            <pc:docMk/>
            <pc:sldMk cId="2566979700" sldId="328"/>
            <ac:picMk id="8" creationId="{9C037BDA-F1A5-4E57-A5AF-EFEA73F88853}"/>
          </ac:picMkLst>
        </pc:picChg>
      </pc:sldChg>
      <pc:sldChg chg="del">
        <pc:chgData name="Tereza Houšková" userId="cc6f5d99-358d-4ddf-af7e-0fd823e118a1" providerId="ADAL" clId="{F05D186E-5D06-44D8-9E27-EB5F4A232524}" dt="2023-03-13T11:34:24.440" v="787" actId="2696"/>
        <pc:sldMkLst>
          <pc:docMk/>
          <pc:sldMk cId="4005141342" sldId="329"/>
        </pc:sldMkLst>
      </pc:sldChg>
      <pc:sldChg chg="del">
        <pc:chgData name="Tereza Houšková" userId="cc6f5d99-358d-4ddf-af7e-0fd823e118a1" providerId="ADAL" clId="{F05D186E-5D06-44D8-9E27-EB5F4A232524}" dt="2023-03-13T11:34:44.369" v="789" actId="2696"/>
        <pc:sldMkLst>
          <pc:docMk/>
          <pc:sldMk cId="1646299512" sldId="330"/>
        </pc:sldMkLst>
      </pc:sldChg>
      <pc:sldChg chg="del">
        <pc:chgData name="Tereza Houšková" userId="cc6f5d99-358d-4ddf-af7e-0fd823e118a1" providerId="ADAL" clId="{F05D186E-5D06-44D8-9E27-EB5F4A232524}" dt="2023-03-13T11:34:44.369" v="789" actId="2696"/>
        <pc:sldMkLst>
          <pc:docMk/>
          <pc:sldMk cId="420813579" sldId="331"/>
        </pc:sldMkLst>
      </pc:sldChg>
      <pc:sldChg chg="del">
        <pc:chgData name="Tereza Houšková" userId="cc6f5d99-358d-4ddf-af7e-0fd823e118a1" providerId="ADAL" clId="{F05D186E-5D06-44D8-9E27-EB5F4A232524}" dt="2023-03-13T11:34:44.369" v="789" actId="2696"/>
        <pc:sldMkLst>
          <pc:docMk/>
          <pc:sldMk cId="3182500370" sldId="332"/>
        </pc:sldMkLst>
      </pc:sldChg>
      <pc:sldChg chg="del">
        <pc:chgData name="Tereza Houšková" userId="cc6f5d99-358d-4ddf-af7e-0fd823e118a1" providerId="ADAL" clId="{F05D186E-5D06-44D8-9E27-EB5F4A232524}" dt="2023-03-13T11:34:44.369" v="789" actId="2696"/>
        <pc:sldMkLst>
          <pc:docMk/>
          <pc:sldMk cId="3734745338" sldId="333"/>
        </pc:sldMkLst>
      </pc:sldChg>
      <pc:sldChg chg="del">
        <pc:chgData name="Tereza Houšková" userId="cc6f5d99-358d-4ddf-af7e-0fd823e118a1" providerId="ADAL" clId="{F05D186E-5D06-44D8-9E27-EB5F4A232524}" dt="2023-03-15T11:20:53.648" v="4986" actId="47"/>
        <pc:sldMkLst>
          <pc:docMk/>
          <pc:sldMk cId="1068020972" sldId="334"/>
        </pc:sldMkLst>
      </pc:sldChg>
      <pc:sldChg chg="del">
        <pc:chgData name="Tereza Houšková" userId="cc6f5d99-358d-4ddf-af7e-0fd823e118a1" providerId="ADAL" clId="{F05D186E-5D06-44D8-9E27-EB5F4A232524}" dt="2023-03-15T11:20:54.993" v="4987" actId="47"/>
        <pc:sldMkLst>
          <pc:docMk/>
          <pc:sldMk cId="540606527" sldId="335"/>
        </pc:sldMkLst>
      </pc:sldChg>
      <pc:sldChg chg="del">
        <pc:chgData name="Tereza Houšková" userId="cc6f5d99-358d-4ddf-af7e-0fd823e118a1" providerId="ADAL" clId="{F05D186E-5D06-44D8-9E27-EB5F4A232524}" dt="2023-03-13T14:50:28.695" v="3517" actId="47"/>
        <pc:sldMkLst>
          <pc:docMk/>
          <pc:sldMk cId="3573553956" sldId="336"/>
        </pc:sldMkLst>
      </pc:sldChg>
      <pc:sldChg chg="del">
        <pc:chgData name="Tereza Houšková" userId="cc6f5d99-358d-4ddf-af7e-0fd823e118a1" providerId="ADAL" clId="{F05D186E-5D06-44D8-9E27-EB5F4A232524}" dt="2023-03-13T14:50:34.800" v="3519" actId="47"/>
        <pc:sldMkLst>
          <pc:docMk/>
          <pc:sldMk cId="526910132" sldId="338"/>
        </pc:sldMkLst>
      </pc:sldChg>
      <pc:sldChg chg="modSp mod">
        <pc:chgData name="Tereza Houšková" userId="cc6f5d99-358d-4ddf-af7e-0fd823e118a1" providerId="ADAL" clId="{F05D186E-5D06-44D8-9E27-EB5F4A232524}" dt="2023-03-15T11:20:45.747" v="4984" actId="13926"/>
        <pc:sldMkLst>
          <pc:docMk/>
          <pc:sldMk cId="2206932653" sldId="339"/>
        </pc:sldMkLst>
        <pc:spChg chg="mod">
          <ac:chgData name="Tereza Houšková" userId="cc6f5d99-358d-4ddf-af7e-0fd823e118a1" providerId="ADAL" clId="{F05D186E-5D06-44D8-9E27-EB5F4A232524}" dt="2023-03-15T11:20:45.747" v="4984" actId="13926"/>
          <ac:spMkLst>
            <pc:docMk/>
            <pc:sldMk cId="2206932653" sldId="339"/>
            <ac:spMk id="9" creationId="{98E089D8-2DE0-410E-93CB-5D9316C82E59}"/>
          </ac:spMkLst>
        </pc:spChg>
      </pc:sldChg>
      <pc:sldChg chg="addSp delSp modSp mod">
        <pc:chgData name="Tereza Houšková" userId="cc6f5d99-358d-4ddf-af7e-0fd823e118a1" providerId="ADAL" clId="{F05D186E-5D06-44D8-9E27-EB5F4A232524}" dt="2023-04-26T18:55:18.299" v="11186" actId="20577"/>
        <pc:sldMkLst>
          <pc:docMk/>
          <pc:sldMk cId="1984793169" sldId="340"/>
        </pc:sldMkLst>
        <pc:spChg chg="mod">
          <ac:chgData name="Tereza Houšková" userId="cc6f5d99-358d-4ddf-af7e-0fd823e118a1" providerId="ADAL" clId="{F05D186E-5D06-44D8-9E27-EB5F4A232524}" dt="2023-04-26T09:39:18.295" v="10867" actId="1076"/>
          <ac:spMkLst>
            <pc:docMk/>
            <pc:sldMk cId="1984793169" sldId="340"/>
            <ac:spMk id="2" creationId="{BA9E9925-AA6A-4D70-BEFA-2BFF662C2E54}"/>
          </ac:spMkLst>
        </pc:spChg>
        <pc:spChg chg="mod">
          <ac:chgData name="Tereza Houšková" userId="cc6f5d99-358d-4ddf-af7e-0fd823e118a1" providerId="ADAL" clId="{F05D186E-5D06-44D8-9E27-EB5F4A232524}" dt="2023-04-26T18:55:18.299" v="11186" actId="20577"/>
          <ac:spMkLst>
            <pc:docMk/>
            <pc:sldMk cId="1984793169" sldId="340"/>
            <ac:spMk id="3" creationId="{76FA776C-AE85-4F71-89B5-B2D86B4B6E25}"/>
          </ac:spMkLst>
        </pc:spChg>
        <pc:picChg chg="del">
          <ac:chgData name="Tereza Houšková" userId="cc6f5d99-358d-4ddf-af7e-0fd823e118a1" providerId="ADAL" clId="{F05D186E-5D06-44D8-9E27-EB5F4A232524}" dt="2023-04-13T12:40:45.987" v="7384" actId="478"/>
          <ac:picMkLst>
            <pc:docMk/>
            <pc:sldMk cId="1984793169" sldId="340"/>
            <ac:picMk id="5" creationId="{11FDED78-0066-4F1D-B46B-27216CD091F2}"/>
          </ac:picMkLst>
        </pc:picChg>
        <pc:picChg chg="mod">
          <ac:chgData name="Tereza Houšková" userId="cc6f5d99-358d-4ddf-af7e-0fd823e118a1" providerId="ADAL" clId="{F05D186E-5D06-44D8-9E27-EB5F4A232524}" dt="2023-04-14T10:56:55.741" v="8405" actId="1076"/>
          <ac:picMkLst>
            <pc:docMk/>
            <pc:sldMk cId="1984793169" sldId="340"/>
            <ac:picMk id="18" creationId="{5876A20D-93B9-4BFD-BD8B-70D5389C8560}"/>
          </ac:picMkLst>
        </pc:picChg>
        <pc:picChg chg="add mod">
          <ac:chgData name="Tereza Houšková" userId="cc6f5d99-358d-4ddf-af7e-0fd823e118a1" providerId="ADAL" clId="{F05D186E-5D06-44D8-9E27-EB5F4A232524}" dt="2023-04-13T12:43:21.792" v="7386" actId="1076"/>
          <ac:picMkLst>
            <pc:docMk/>
            <pc:sldMk cId="1984793169" sldId="340"/>
            <ac:picMk id="1026" creationId="{828D563D-7032-6F20-E358-39D3B2A4EA61}"/>
          </ac:picMkLst>
        </pc:picChg>
      </pc:sldChg>
      <pc:sldChg chg="addSp delSp modSp mod">
        <pc:chgData name="Tereza Houšková" userId="cc6f5d99-358d-4ddf-af7e-0fd823e118a1" providerId="ADAL" clId="{F05D186E-5D06-44D8-9E27-EB5F4A232524}" dt="2023-04-26T09:38:23.715" v="10854"/>
        <pc:sldMkLst>
          <pc:docMk/>
          <pc:sldMk cId="3058037425" sldId="341"/>
        </pc:sldMkLst>
        <pc:spChg chg="mod">
          <ac:chgData name="Tereza Houšková" userId="cc6f5d99-358d-4ddf-af7e-0fd823e118a1" providerId="ADAL" clId="{F05D186E-5D06-44D8-9E27-EB5F4A232524}" dt="2023-04-26T06:36:57.837" v="10030" actId="1076"/>
          <ac:spMkLst>
            <pc:docMk/>
            <pc:sldMk cId="3058037425" sldId="341"/>
            <ac:spMk id="2" creationId="{2B8B2A5D-28CA-4439-A333-2039FBEC2B07}"/>
          </ac:spMkLst>
        </pc:spChg>
        <pc:spChg chg="mod">
          <ac:chgData name="Tereza Houšková" userId="cc6f5d99-358d-4ddf-af7e-0fd823e118a1" providerId="ADAL" clId="{F05D186E-5D06-44D8-9E27-EB5F4A232524}" dt="2023-04-26T07:07:57.716" v="10752" actId="1076"/>
          <ac:spMkLst>
            <pc:docMk/>
            <pc:sldMk cId="3058037425" sldId="341"/>
            <ac:spMk id="9" creationId="{98E089D8-2DE0-410E-93CB-5D9316C82E59}"/>
          </ac:spMkLst>
        </pc:spChg>
        <pc:picChg chg="add mod">
          <ac:chgData name="Tereza Houšková" userId="cc6f5d99-358d-4ddf-af7e-0fd823e118a1" providerId="ADAL" clId="{F05D186E-5D06-44D8-9E27-EB5F4A232524}" dt="2023-04-26T09:38:23.715" v="10854"/>
          <ac:picMkLst>
            <pc:docMk/>
            <pc:sldMk cId="3058037425" sldId="341"/>
            <ac:picMk id="3" creationId="{A23CC392-0277-2CDC-F5B0-430F1CF2DC4C}"/>
          </ac:picMkLst>
        </pc:picChg>
        <pc:picChg chg="del">
          <ac:chgData name="Tereza Houšková" userId="cc6f5d99-358d-4ddf-af7e-0fd823e118a1" providerId="ADAL" clId="{F05D186E-5D06-44D8-9E27-EB5F4A232524}" dt="2023-04-26T09:38:23.285" v="10853" actId="478"/>
          <ac:picMkLst>
            <pc:docMk/>
            <pc:sldMk cId="3058037425" sldId="341"/>
            <ac:picMk id="8" creationId="{9C037BDA-F1A5-4E57-A5AF-EFEA73F88853}"/>
          </ac:picMkLst>
        </pc:picChg>
      </pc:sldChg>
      <pc:sldChg chg="addSp delSp modSp add mod ord modNotesTx">
        <pc:chgData name="Tereza Houšková" userId="cc6f5d99-358d-4ddf-af7e-0fd823e118a1" providerId="ADAL" clId="{F05D186E-5D06-44D8-9E27-EB5F4A232524}" dt="2023-04-26T10:55:00.474" v="11033" actId="113"/>
        <pc:sldMkLst>
          <pc:docMk/>
          <pc:sldMk cId="2196585410" sldId="342"/>
        </pc:sldMkLst>
        <pc:spChg chg="mod">
          <ac:chgData name="Tereza Houšková" userId="cc6f5d99-358d-4ddf-af7e-0fd823e118a1" providerId="ADAL" clId="{F05D186E-5D06-44D8-9E27-EB5F4A232524}" dt="2023-04-26T10:55:00.474" v="11033" actId="113"/>
          <ac:spMkLst>
            <pc:docMk/>
            <pc:sldMk cId="2196585410" sldId="342"/>
            <ac:spMk id="2" creationId="{2B8B2A5D-28CA-4439-A333-2039FBEC2B07}"/>
          </ac:spMkLst>
        </pc:spChg>
        <pc:spChg chg="mod">
          <ac:chgData name="Tereza Houšková" userId="cc6f5d99-358d-4ddf-af7e-0fd823e118a1" providerId="ADAL" clId="{F05D186E-5D06-44D8-9E27-EB5F4A232524}" dt="2023-04-26T10:47:58.577" v="11005" actId="12"/>
          <ac:spMkLst>
            <pc:docMk/>
            <pc:sldMk cId="2196585410" sldId="342"/>
            <ac:spMk id="4" creationId="{23514B90-E7BF-9463-8DD9-1B39894DDAF6}"/>
          </ac:spMkLst>
        </pc:spChg>
        <pc:picChg chg="add mod">
          <ac:chgData name="Tereza Houšková" userId="cc6f5d99-358d-4ddf-af7e-0fd823e118a1" providerId="ADAL" clId="{F05D186E-5D06-44D8-9E27-EB5F4A232524}" dt="2023-04-26T09:36:49.435" v="10806"/>
          <ac:picMkLst>
            <pc:docMk/>
            <pc:sldMk cId="2196585410" sldId="342"/>
            <ac:picMk id="3" creationId="{C0E5F0C6-CC1C-DE9A-43E4-7D3336AB3347}"/>
          </ac:picMkLst>
        </pc:picChg>
        <pc:picChg chg="add mod">
          <ac:chgData name="Tereza Houšková" userId="cc6f5d99-358d-4ddf-af7e-0fd823e118a1" providerId="ADAL" clId="{F05D186E-5D06-44D8-9E27-EB5F4A232524}" dt="2023-03-13T13:26:17.325" v="2393" actId="1076"/>
          <ac:picMkLst>
            <pc:docMk/>
            <pc:sldMk cId="2196585410" sldId="342"/>
            <ac:picMk id="5" creationId="{6E0A4E15-B2F1-A11C-AF8C-2ECF8EE2F575}"/>
          </ac:picMkLst>
        </pc:picChg>
        <pc:picChg chg="mod">
          <ac:chgData name="Tereza Houšková" userId="cc6f5d99-358d-4ddf-af7e-0fd823e118a1" providerId="ADAL" clId="{F05D186E-5D06-44D8-9E27-EB5F4A232524}" dt="2023-04-14T11:23:28.608" v="8601" actId="1076"/>
          <ac:picMkLst>
            <pc:docMk/>
            <pc:sldMk cId="2196585410" sldId="342"/>
            <ac:picMk id="7" creationId="{AE696CD2-5FFE-4DE2-B0CD-9DA9E42691A1}"/>
          </ac:picMkLst>
        </pc:picChg>
        <pc:picChg chg="del">
          <ac:chgData name="Tereza Houšková" userId="cc6f5d99-358d-4ddf-af7e-0fd823e118a1" providerId="ADAL" clId="{F05D186E-5D06-44D8-9E27-EB5F4A232524}" dt="2023-04-26T09:36:49.010" v="10805" actId="478"/>
          <ac:picMkLst>
            <pc:docMk/>
            <pc:sldMk cId="2196585410" sldId="342"/>
            <ac:picMk id="8" creationId="{9C037BDA-F1A5-4E57-A5AF-EFEA73F88853}"/>
          </ac:picMkLst>
        </pc:picChg>
      </pc:sldChg>
      <pc:sldChg chg="addSp delSp modSp add mod modNotesTx">
        <pc:chgData name="Tereza Houšková" userId="cc6f5d99-358d-4ddf-af7e-0fd823e118a1" providerId="ADAL" clId="{F05D186E-5D06-44D8-9E27-EB5F4A232524}" dt="2023-04-26T10:48:10.025" v="11006" actId="12"/>
        <pc:sldMkLst>
          <pc:docMk/>
          <pc:sldMk cId="2021997709" sldId="343"/>
        </pc:sldMkLst>
        <pc:spChg chg="mod">
          <ac:chgData name="Tereza Houšková" userId="cc6f5d99-358d-4ddf-af7e-0fd823e118a1" providerId="ADAL" clId="{F05D186E-5D06-44D8-9E27-EB5F4A232524}" dt="2023-04-14T10:44:37.974" v="8328" actId="6549"/>
          <ac:spMkLst>
            <pc:docMk/>
            <pc:sldMk cId="2021997709" sldId="343"/>
            <ac:spMk id="2" creationId="{2B8B2A5D-28CA-4439-A333-2039FBEC2B07}"/>
          </ac:spMkLst>
        </pc:spChg>
        <pc:spChg chg="mod">
          <ac:chgData name="Tereza Houšková" userId="cc6f5d99-358d-4ddf-af7e-0fd823e118a1" providerId="ADAL" clId="{F05D186E-5D06-44D8-9E27-EB5F4A232524}" dt="2023-04-26T10:48:10.025" v="11006" actId="12"/>
          <ac:spMkLst>
            <pc:docMk/>
            <pc:sldMk cId="2021997709" sldId="343"/>
            <ac:spMk id="4" creationId="{23514B90-E7BF-9463-8DD9-1B39894DDAF6}"/>
          </ac:spMkLst>
        </pc:spChg>
        <pc:picChg chg="add mod">
          <ac:chgData name="Tereza Houšková" userId="cc6f5d99-358d-4ddf-af7e-0fd823e118a1" providerId="ADAL" clId="{F05D186E-5D06-44D8-9E27-EB5F4A232524}" dt="2023-03-13T13:26:31.644" v="2395" actId="1076"/>
          <ac:picMkLst>
            <pc:docMk/>
            <pc:sldMk cId="2021997709" sldId="343"/>
            <ac:picMk id="3" creationId="{B3AACA43-E310-3FA9-5C2F-2EC447DB4319}"/>
          </ac:picMkLst>
        </pc:picChg>
        <pc:picChg chg="add mod">
          <ac:chgData name="Tereza Houšková" userId="cc6f5d99-358d-4ddf-af7e-0fd823e118a1" providerId="ADAL" clId="{F05D186E-5D06-44D8-9E27-EB5F4A232524}" dt="2023-04-26T09:36:52.755" v="10808"/>
          <ac:picMkLst>
            <pc:docMk/>
            <pc:sldMk cId="2021997709" sldId="343"/>
            <ac:picMk id="5" creationId="{65AE9E31-2950-DEB9-491D-6AA077D9EE95}"/>
          </ac:picMkLst>
        </pc:picChg>
        <pc:picChg chg="del">
          <ac:chgData name="Tereza Houšková" userId="cc6f5d99-358d-4ddf-af7e-0fd823e118a1" providerId="ADAL" clId="{F05D186E-5D06-44D8-9E27-EB5F4A232524}" dt="2023-04-26T09:36:52.305" v="10807" actId="478"/>
          <ac:picMkLst>
            <pc:docMk/>
            <pc:sldMk cId="2021997709" sldId="343"/>
            <ac:picMk id="8" creationId="{9C037BDA-F1A5-4E57-A5AF-EFEA73F88853}"/>
          </ac:picMkLst>
        </pc:picChg>
      </pc:sldChg>
      <pc:sldChg chg="addSp delSp modSp add mod ord">
        <pc:chgData name="Tereza Houšková" userId="cc6f5d99-358d-4ddf-af7e-0fd823e118a1" providerId="ADAL" clId="{F05D186E-5D06-44D8-9E27-EB5F4A232524}" dt="2023-04-26T10:39:29.497" v="10883" actId="1076"/>
        <pc:sldMkLst>
          <pc:docMk/>
          <pc:sldMk cId="2782559759" sldId="344"/>
        </pc:sldMkLst>
        <pc:spChg chg="del mod">
          <ac:chgData name="Tereza Houšková" userId="cc6f5d99-358d-4ddf-af7e-0fd823e118a1" providerId="ADAL" clId="{F05D186E-5D06-44D8-9E27-EB5F4A232524}" dt="2023-04-21T09:25:09.776" v="8997" actId="478"/>
          <ac:spMkLst>
            <pc:docMk/>
            <pc:sldMk cId="2782559759" sldId="344"/>
            <ac:spMk id="2" creationId="{2B8B2A5D-28CA-4439-A333-2039FBEC2B07}"/>
          </ac:spMkLst>
        </pc:spChg>
        <pc:spChg chg="add mod">
          <ac:chgData name="Tereza Houšková" userId="cc6f5d99-358d-4ddf-af7e-0fd823e118a1" providerId="ADAL" clId="{F05D186E-5D06-44D8-9E27-EB5F4A232524}" dt="2023-04-21T09:30:01.049" v="9059" actId="164"/>
          <ac:spMkLst>
            <pc:docMk/>
            <pc:sldMk cId="2782559759" sldId="344"/>
            <ac:spMk id="3" creationId="{B43F4286-3D6D-4ED3-005B-C8FF14CA5F99}"/>
          </ac:spMkLst>
        </pc:spChg>
        <pc:spChg chg="mod">
          <ac:chgData name="Tereza Houšková" userId="cc6f5d99-358d-4ddf-af7e-0fd823e118a1" providerId="ADAL" clId="{F05D186E-5D06-44D8-9E27-EB5F4A232524}" dt="2023-04-26T09:43:18.897" v="10877" actId="20577"/>
          <ac:spMkLst>
            <pc:docMk/>
            <pc:sldMk cId="2782559759" sldId="344"/>
            <ac:spMk id="4" creationId="{23514B90-E7BF-9463-8DD9-1B39894DDAF6}"/>
          </ac:spMkLst>
        </pc:spChg>
        <pc:spChg chg="add mod">
          <ac:chgData name="Tereza Houšková" userId="cc6f5d99-358d-4ddf-af7e-0fd823e118a1" providerId="ADAL" clId="{F05D186E-5D06-44D8-9E27-EB5F4A232524}" dt="2023-04-21T09:30:01.049" v="9059" actId="164"/>
          <ac:spMkLst>
            <pc:docMk/>
            <pc:sldMk cId="2782559759" sldId="344"/>
            <ac:spMk id="5" creationId="{3A5B1D89-1A94-CCD0-0844-546041343D2C}"/>
          </ac:spMkLst>
        </pc:spChg>
        <pc:spChg chg="add mod">
          <ac:chgData name="Tereza Houšková" userId="cc6f5d99-358d-4ddf-af7e-0fd823e118a1" providerId="ADAL" clId="{F05D186E-5D06-44D8-9E27-EB5F4A232524}" dt="2023-04-21T09:29:50.525" v="9057" actId="164"/>
          <ac:spMkLst>
            <pc:docMk/>
            <pc:sldMk cId="2782559759" sldId="344"/>
            <ac:spMk id="6" creationId="{BF5E920F-C3F6-87E4-A2D3-A9BD018ED89A}"/>
          </ac:spMkLst>
        </pc:spChg>
        <pc:spChg chg="add mod">
          <ac:chgData name="Tereza Houšková" userId="cc6f5d99-358d-4ddf-af7e-0fd823e118a1" providerId="ADAL" clId="{F05D186E-5D06-44D8-9E27-EB5F4A232524}" dt="2023-04-21T09:30:32.279" v="9067" actId="1076"/>
          <ac:spMkLst>
            <pc:docMk/>
            <pc:sldMk cId="2782559759" sldId="344"/>
            <ac:spMk id="9" creationId="{30FD7075-AD37-DE5B-1683-738DA00648F5}"/>
          </ac:spMkLst>
        </pc:spChg>
        <pc:spChg chg="add mod">
          <ac:chgData name="Tereza Houšková" userId="cc6f5d99-358d-4ddf-af7e-0fd823e118a1" providerId="ADAL" clId="{F05D186E-5D06-44D8-9E27-EB5F4A232524}" dt="2023-04-21T09:29:50.525" v="9057" actId="164"/>
          <ac:spMkLst>
            <pc:docMk/>
            <pc:sldMk cId="2782559759" sldId="344"/>
            <ac:spMk id="10" creationId="{F4F38636-36E0-26E5-39CF-FB5D37BAD98D}"/>
          </ac:spMkLst>
        </pc:spChg>
        <pc:spChg chg="add mod">
          <ac:chgData name="Tereza Houšková" userId="cc6f5d99-358d-4ddf-af7e-0fd823e118a1" providerId="ADAL" clId="{F05D186E-5D06-44D8-9E27-EB5F4A232524}" dt="2023-04-21T09:30:36.729" v="9068" actId="1076"/>
          <ac:spMkLst>
            <pc:docMk/>
            <pc:sldMk cId="2782559759" sldId="344"/>
            <ac:spMk id="11" creationId="{73B67B5C-831A-2517-1331-098D928B4397}"/>
          </ac:spMkLst>
        </pc:spChg>
        <pc:spChg chg="add mod">
          <ac:chgData name="Tereza Houšková" userId="cc6f5d99-358d-4ddf-af7e-0fd823e118a1" providerId="ADAL" clId="{F05D186E-5D06-44D8-9E27-EB5F4A232524}" dt="2023-04-21T09:30:53.029" v="9071" actId="1076"/>
          <ac:spMkLst>
            <pc:docMk/>
            <pc:sldMk cId="2782559759" sldId="344"/>
            <ac:spMk id="12" creationId="{D33C375B-A7CE-D6B5-502C-D481C4F55C62}"/>
          </ac:spMkLst>
        </pc:spChg>
        <pc:spChg chg="add del mod">
          <ac:chgData name="Tereza Houšková" userId="cc6f5d99-358d-4ddf-af7e-0fd823e118a1" providerId="ADAL" clId="{F05D186E-5D06-44D8-9E27-EB5F4A232524}" dt="2023-04-21T09:25:12.724" v="8998" actId="478"/>
          <ac:spMkLst>
            <pc:docMk/>
            <pc:sldMk cId="2782559759" sldId="344"/>
            <ac:spMk id="14" creationId="{0C0C39FA-E1CC-8A0A-43C9-F38F663C787C}"/>
          </ac:spMkLst>
        </pc:spChg>
        <pc:grpChg chg="add mod">
          <ac:chgData name="Tereza Houšková" userId="cc6f5d99-358d-4ddf-af7e-0fd823e118a1" providerId="ADAL" clId="{F05D186E-5D06-44D8-9E27-EB5F4A232524}" dt="2023-04-21T09:30:16.509" v="9064" actId="1076"/>
          <ac:grpSpMkLst>
            <pc:docMk/>
            <pc:sldMk cId="2782559759" sldId="344"/>
            <ac:grpSpMk id="24" creationId="{1832107E-9F19-7CAA-E3F4-B3826F3D39E2}"/>
          </ac:grpSpMkLst>
        </pc:grpChg>
        <pc:grpChg chg="add mod">
          <ac:chgData name="Tereza Houšková" userId="cc6f5d99-358d-4ddf-af7e-0fd823e118a1" providerId="ADAL" clId="{F05D186E-5D06-44D8-9E27-EB5F4A232524}" dt="2023-04-21T09:29:56.409" v="9058" actId="164"/>
          <ac:grpSpMkLst>
            <pc:docMk/>
            <pc:sldMk cId="2782559759" sldId="344"/>
            <ac:grpSpMk id="25" creationId="{AE69DEF6-4ED2-D7D6-E52D-6E23639C3EFD}"/>
          </ac:grpSpMkLst>
        </pc:grpChg>
        <pc:grpChg chg="add mod">
          <ac:chgData name="Tereza Houšková" userId="cc6f5d99-358d-4ddf-af7e-0fd823e118a1" providerId="ADAL" clId="{F05D186E-5D06-44D8-9E27-EB5F4A232524}" dt="2023-04-21T09:30:01.049" v="9059" actId="164"/>
          <ac:grpSpMkLst>
            <pc:docMk/>
            <pc:sldMk cId="2782559759" sldId="344"/>
            <ac:grpSpMk id="26" creationId="{AFB85D3B-CB29-D8F1-0A31-A265700922C6}"/>
          </ac:grpSpMkLst>
        </pc:grpChg>
        <pc:picChg chg="add mod">
          <ac:chgData name="Tereza Houšková" userId="cc6f5d99-358d-4ddf-af7e-0fd823e118a1" providerId="ADAL" clId="{F05D186E-5D06-44D8-9E27-EB5F4A232524}" dt="2023-04-26T09:36:29.752" v="10796"/>
          <ac:picMkLst>
            <pc:docMk/>
            <pc:sldMk cId="2782559759" sldId="344"/>
            <ac:picMk id="2" creationId="{74F7C970-1566-4931-64BF-272F2B8F0AC7}"/>
          </ac:picMkLst>
        </pc:picChg>
        <pc:picChg chg="mod">
          <ac:chgData name="Tereza Houšková" userId="cc6f5d99-358d-4ddf-af7e-0fd823e118a1" providerId="ADAL" clId="{F05D186E-5D06-44D8-9E27-EB5F4A232524}" dt="2023-04-21T09:23:11.181" v="8970" actId="1076"/>
          <ac:picMkLst>
            <pc:docMk/>
            <pc:sldMk cId="2782559759" sldId="344"/>
            <ac:picMk id="7" creationId="{AE696CD2-5FFE-4DE2-B0CD-9DA9E42691A1}"/>
          </ac:picMkLst>
        </pc:picChg>
        <pc:picChg chg="del">
          <ac:chgData name="Tereza Houšková" userId="cc6f5d99-358d-4ddf-af7e-0fd823e118a1" providerId="ADAL" clId="{F05D186E-5D06-44D8-9E27-EB5F4A232524}" dt="2023-04-26T09:36:29.295" v="10795" actId="478"/>
          <ac:picMkLst>
            <pc:docMk/>
            <pc:sldMk cId="2782559759" sldId="344"/>
            <ac:picMk id="8" creationId="{9C037BDA-F1A5-4E57-A5AF-EFEA73F88853}"/>
          </ac:picMkLst>
        </pc:picChg>
        <pc:cxnChg chg="add mod">
          <ac:chgData name="Tereza Houšková" userId="cc6f5d99-358d-4ddf-af7e-0fd823e118a1" providerId="ADAL" clId="{F05D186E-5D06-44D8-9E27-EB5F4A232524}" dt="2023-04-26T10:39:29.497" v="10883" actId="1076"/>
          <ac:cxnSpMkLst>
            <pc:docMk/>
            <pc:sldMk cId="2782559759" sldId="344"/>
            <ac:cxnSpMk id="16" creationId="{F7379005-976A-FC4E-9D5C-09B0F07FA834}"/>
          </ac:cxnSpMkLst>
        </pc:cxnChg>
        <pc:cxnChg chg="add mod">
          <ac:chgData name="Tereza Houšková" userId="cc6f5d99-358d-4ddf-af7e-0fd823e118a1" providerId="ADAL" clId="{F05D186E-5D06-44D8-9E27-EB5F4A232524}" dt="2023-04-21T09:30:45.249" v="9069" actId="1076"/>
          <ac:cxnSpMkLst>
            <pc:docMk/>
            <pc:sldMk cId="2782559759" sldId="344"/>
            <ac:cxnSpMk id="17" creationId="{75F9B640-FAEA-EED4-1E39-670738361385}"/>
          </ac:cxnSpMkLst>
        </pc:cxnChg>
      </pc:sldChg>
      <pc:sldChg chg="addSp delSp modSp add mod">
        <pc:chgData name="Tereza Houšková" userId="cc6f5d99-358d-4ddf-af7e-0fd823e118a1" providerId="ADAL" clId="{F05D186E-5D06-44D8-9E27-EB5F4A232524}" dt="2023-04-26T10:49:04.415" v="11009" actId="114"/>
        <pc:sldMkLst>
          <pc:docMk/>
          <pc:sldMk cId="2166770769" sldId="345"/>
        </pc:sldMkLst>
        <pc:spChg chg="mod">
          <ac:chgData name="Tereza Houšková" userId="cc6f5d99-358d-4ddf-af7e-0fd823e118a1" providerId="ADAL" clId="{F05D186E-5D06-44D8-9E27-EB5F4A232524}" dt="2023-04-14T10:44:32.884" v="8314" actId="20577"/>
          <ac:spMkLst>
            <pc:docMk/>
            <pc:sldMk cId="2166770769" sldId="345"/>
            <ac:spMk id="2" creationId="{2B8B2A5D-28CA-4439-A333-2039FBEC2B07}"/>
          </ac:spMkLst>
        </pc:spChg>
        <pc:spChg chg="mod">
          <ac:chgData name="Tereza Houšková" userId="cc6f5d99-358d-4ddf-af7e-0fd823e118a1" providerId="ADAL" clId="{F05D186E-5D06-44D8-9E27-EB5F4A232524}" dt="2023-04-26T10:49:04.415" v="11009" actId="114"/>
          <ac:spMkLst>
            <pc:docMk/>
            <pc:sldMk cId="2166770769" sldId="345"/>
            <ac:spMk id="4" creationId="{23514B90-E7BF-9463-8DD9-1B39894DDAF6}"/>
          </ac:spMkLst>
        </pc:spChg>
        <pc:picChg chg="add mod">
          <ac:chgData name="Tereza Houšková" userId="cc6f5d99-358d-4ddf-af7e-0fd823e118a1" providerId="ADAL" clId="{F05D186E-5D06-44D8-9E27-EB5F4A232524}" dt="2023-03-13T13:26:37.004" v="2396"/>
          <ac:picMkLst>
            <pc:docMk/>
            <pc:sldMk cId="2166770769" sldId="345"/>
            <ac:picMk id="3" creationId="{02D46129-25AA-7233-BADF-8EE0F9187402}"/>
          </ac:picMkLst>
        </pc:picChg>
        <pc:picChg chg="add mod">
          <ac:chgData name="Tereza Houšková" userId="cc6f5d99-358d-4ddf-af7e-0fd823e118a1" providerId="ADAL" clId="{F05D186E-5D06-44D8-9E27-EB5F4A232524}" dt="2023-04-26T09:36:56.215" v="10810"/>
          <ac:picMkLst>
            <pc:docMk/>
            <pc:sldMk cId="2166770769" sldId="345"/>
            <ac:picMk id="5" creationId="{06B73802-44B0-E871-C82B-0F72AC4EB660}"/>
          </ac:picMkLst>
        </pc:picChg>
        <pc:picChg chg="del">
          <ac:chgData name="Tereza Houšková" userId="cc6f5d99-358d-4ddf-af7e-0fd823e118a1" providerId="ADAL" clId="{F05D186E-5D06-44D8-9E27-EB5F4A232524}" dt="2023-04-26T09:36:55.760" v="10809" actId="478"/>
          <ac:picMkLst>
            <pc:docMk/>
            <pc:sldMk cId="2166770769" sldId="345"/>
            <ac:picMk id="8" creationId="{9C037BDA-F1A5-4E57-A5AF-EFEA73F88853}"/>
          </ac:picMkLst>
        </pc:picChg>
      </pc:sldChg>
      <pc:sldChg chg="addSp delSp modSp add mod">
        <pc:chgData name="Tereza Houšková" userId="cc6f5d99-358d-4ddf-af7e-0fd823e118a1" providerId="ADAL" clId="{F05D186E-5D06-44D8-9E27-EB5F4A232524}" dt="2023-04-26T11:01:46.644" v="11035" actId="12"/>
        <pc:sldMkLst>
          <pc:docMk/>
          <pc:sldMk cId="844184231" sldId="346"/>
        </pc:sldMkLst>
        <pc:spChg chg="mod">
          <ac:chgData name="Tereza Houšková" userId="cc6f5d99-358d-4ddf-af7e-0fd823e118a1" providerId="ADAL" clId="{F05D186E-5D06-44D8-9E27-EB5F4A232524}" dt="2023-04-14T10:44:23.049" v="8312" actId="6549"/>
          <ac:spMkLst>
            <pc:docMk/>
            <pc:sldMk cId="844184231" sldId="346"/>
            <ac:spMk id="2" creationId="{2B8B2A5D-28CA-4439-A333-2039FBEC2B07}"/>
          </ac:spMkLst>
        </pc:spChg>
        <pc:spChg chg="mod">
          <ac:chgData name="Tereza Houšková" userId="cc6f5d99-358d-4ddf-af7e-0fd823e118a1" providerId="ADAL" clId="{F05D186E-5D06-44D8-9E27-EB5F4A232524}" dt="2023-04-26T11:01:46.644" v="11035" actId="12"/>
          <ac:spMkLst>
            <pc:docMk/>
            <pc:sldMk cId="844184231" sldId="346"/>
            <ac:spMk id="4" creationId="{23514B90-E7BF-9463-8DD9-1B39894DDAF6}"/>
          </ac:spMkLst>
        </pc:spChg>
        <pc:picChg chg="add mod">
          <ac:chgData name="Tereza Houšková" userId="cc6f5d99-358d-4ddf-af7e-0fd823e118a1" providerId="ADAL" clId="{F05D186E-5D06-44D8-9E27-EB5F4A232524}" dt="2023-03-13T13:26:40.174" v="2397"/>
          <ac:picMkLst>
            <pc:docMk/>
            <pc:sldMk cId="844184231" sldId="346"/>
            <ac:picMk id="3" creationId="{9FB7E4C2-E591-5298-206C-0537AF9704FF}"/>
          </ac:picMkLst>
        </pc:picChg>
        <pc:picChg chg="add mod">
          <ac:chgData name="Tereza Houšková" userId="cc6f5d99-358d-4ddf-af7e-0fd823e118a1" providerId="ADAL" clId="{F05D186E-5D06-44D8-9E27-EB5F4A232524}" dt="2023-04-26T09:36:59.345" v="10812"/>
          <ac:picMkLst>
            <pc:docMk/>
            <pc:sldMk cId="844184231" sldId="346"/>
            <ac:picMk id="5" creationId="{03E2C12E-96AD-D508-56F0-CDCED14CAF78}"/>
          </ac:picMkLst>
        </pc:picChg>
        <pc:picChg chg="del">
          <ac:chgData name="Tereza Houšková" userId="cc6f5d99-358d-4ddf-af7e-0fd823e118a1" providerId="ADAL" clId="{F05D186E-5D06-44D8-9E27-EB5F4A232524}" dt="2023-04-26T09:36:58.926" v="10811" actId="478"/>
          <ac:picMkLst>
            <pc:docMk/>
            <pc:sldMk cId="844184231" sldId="346"/>
            <ac:picMk id="8" creationId="{9C037BDA-F1A5-4E57-A5AF-EFEA73F88853}"/>
          </ac:picMkLst>
        </pc:picChg>
      </pc:sldChg>
      <pc:sldChg chg="addSp delSp modSp add mod modNotesTx">
        <pc:chgData name="Tereza Houšková" userId="cc6f5d99-358d-4ddf-af7e-0fd823e118a1" providerId="ADAL" clId="{F05D186E-5D06-44D8-9E27-EB5F4A232524}" dt="2023-04-26T09:37:02.705" v="10814"/>
        <pc:sldMkLst>
          <pc:docMk/>
          <pc:sldMk cId="8893491" sldId="347"/>
        </pc:sldMkLst>
        <pc:spChg chg="mod">
          <ac:chgData name="Tereza Houšková" userId="cc6f5d99-358d-4ddf-af7e-0fd823e118a1" providerId="ADAL" clId="{F05D186E-5D06-44D8-9E27-EB5F4A232524}" dt="2023-04-14T10:44:10.324" v="8290" actId="6549"/>
          <ac:spMkLst>
            <pc:docMk/>
            <pc:sldMk cId="8893491" sldId="347"/>
            <ac:spMk id="2" creationId="{2B8B2A5D-28CA-4439-A333-2039FBEC2B07}"/>
          </ac:spMkLst>
        </pc:spChg>
        <pc:spChg chg="mod">
          <ac:chgData name="Tereza Houšková" userId="cc6f5d99-358d-4ddf-af7e-0fd823e118a1" providerId="ADAL" clId="{F05D186E-5D06-44D8-9E27-EB5F4A232524}" dt="2023-03-15T09:54:20.813" v="4412" actId="113"/>
          <ac:spMkLst>
            <pc:docMk/>
            <pc:sldMk cId="8893491" sldId="347"/>
            <ac:spMk id="4" creationId="{23514B90-E7BF-9463-8DD9-1B39894DDAF6}"/>
          </ac:spMkLst>
        </pc:spChg>
        <pc:picChg chg="add mod">
          <ac:chgData name="Tereza Houšková" userId="cc6f5d99-358d-4ddf-af7e-0fd823e118a1" providerId="ADAL" clId="{F05D186E-5D06-44D8-9E27-EB5F4A232524}" dt="2023-03-13T13:26:43.599" v="2398"/>
          <ac:picMkLst>
            <pc:docMk/>
            <pc:sldMk cId="8893491" sldId="347"/>
            <ac:picMk id="3" creationId="{8968D824-26C0-D18B-32FE-2FFEE68658B8}"/>
          </ac:picMkLst>
        </pc:picChg>
        <pc:picChg chg="add mod">
          <ac:chgData name="Tereza Houšková" userId="cc6f5d99-358d-4ddf-af7e-0fd823e118a1" providerId="ADAL" clId="{F05D186E-5D06-44D8-9E27-EB5F4A232524}" dt="2023-04-26T09:37:02.705" v="10814"/>
          <ac:picMkLst>
            <pc:docMk/>
            <pc:sldMk cId="8893491" sldId="347"/>
            <ac:picMk id="5" creationId="{26EBEB06-6933-10EB-69FF-F23FACB2D1BE}"/>
          </ac:picMkLst>
        </pc:picChg>
        <pc:picChg chg="del">
          <ac:chgData name="Tereza Houšková" userId="cc6f5d99-358d-4ddf-af7e-0fd823e118a1" providerId="ADAL" clId="{F05D186E-5D06-44D8-9E27-EB5F4A232524}" dt="2023-04-26T09:37:02.255" v="10813" actId="478"/>
          <ac:picMkLst>
            <pc:docMk/>
            <pc:sldMk cId="8893491" sldId="347"/>
            <ac:picMk id="8" creationId="{9C037BDA-F1A5-4E57-A5AF-EFEA73F88853}"/>
          </ac:picMkLst>
        </pc:picChg>
      </pc:sldChg>
      <pc:sldChg chg="addSp delSp modSp add mod ord">
        <pc:chgData name="Tereza Houšková" userId="cc6f5d99-358d-4ddf-af7e-0fd823e118a1" providerId="ADAL" clId="{F05D186E-5D06-44D8-9E27-EB5F4A232524}" dt="2023-04-26T10:52:49.144" v="11032" actId="6549"/>
        <pc:sldMkLst>
          <pc:docMk/>
          <pc:sldMk cId="1159207242" sldId="348"/>
        </pc:sldMkLst>
        <pc:spChg chg="mod">
          <ac:chgData name="Tereza Houšková" userId="cc6f5d99-358d-4ddf-af7e-0fd823e118a1" providerId="ADAL" clId="{F05D186E-5D06-44D8-9E27-EB5F4A232524}" dt="2023-04-26T10:52:49.144" v="11032" actId="6549"/>
          <ac:spMkLst>
            <pc:docMk/>
            <pc:sldMk cId="1159207242" sldId="348"/>
            <ac:spMk id="2" creationId="{2B8B2A5D-28CA-4439-A333-2039FBEC2B07}"/>
          </ac:spMkLst>
        </pc:spChg>
        <pc:spChg chg="mod">
          <ac:chgData name="Tereza Houšková" userId="cc6f5d99-358d-4ddf-af7e-0fd823e118a1" providerId="ADAL" clId="{F05D186E-5D06-44D8-9E27-EB5F4A232524}" dt="2023-04-26T10:49:24.892" v="11010" actId="12"/>
          <ac:spMkLst>
            <pc:docMk/>
            <pc:sldMk cId="1159207242" sldId="348"/>
            <ac:spMk id="4" creationId="{23514B90-E7BF-9463-8DD9-1B39894DDAF6}"/>
          </ac:spMkLst>
        </pc:spChg>
        <pc:picChg chg="add mod">
          <ac:chgData name="Tereza Houšková" userId="cc6f5d99-358d-4ddf-af7e-0fd823e118a1" providerId="ADAL" clId="{F05D186E-5D06-44D8-9E27-EB5F4A232524}" dt="2023-04-26T09:37:06.285" v="10816"/>
          <ac:picMkLst>
            <pc:docMk/>
            <pc:sldMk cId="1159207242" sldId="348"/>
            <ac:picMk id="3" creationId="{8BD36E5D-67C9-F2BC-0DF0-20765910ECD6}"/>
          </ac:picMkLst>
        </pc:picChg>
        <pc:picChg chg="add mod">
          <ac:chgData name="Tereza Houšková" userId="cc6f5d99-358d-4ddf-af7e-0fd823e118a1" providerId="ADAL" clId="{F05D186E-5D06-44D8-9E27-EB5F4A232524}" dt="2023-03-13T13:25:13.325" v="2390" actId="1076"/>
          <ac:picMkLst>
            <pc:docMk/>
            <pc:sldMk cId="1159207242" sldId="348"/>
            <ac:picMk id="5" creationId="{73407A2D-E662-58B6-B06E-57D1393EEABC}"/>
          </ac:picMkLst>
        </pc:picChg>
        <pc:picChg chg="del">
          <ac:chgData name="Tereza Houšková" userId="cc6f5d99-358d-4ddf-af7e-0fd823e118a1" providerId="ADAL" clId="{F05D186E-5D06-44D8-9E27-EB5F4A232524}" dt="2023-04-26T09:37:05.825" v="10815" actId="478"/>
          <ac:picMkLst>
            <pc:docMk/>
            <pc:sldMk cId="1159207242" sldId="348"/>
            <ac:picMk id="8" creationId="{9C037BDA-F1A5-4E57-A5AF-EFEA73F88853}"/>
          </ac:picMkLst>
        </pc:picChg>
      </pc:sldChg>
      <pc:sldChg chg="addSp delSp modSp add mod">
        <pc:chgData name="Tereza Houšková" userId="cc6f5d99-358d-4ddf-af7e-0fd823e118a1" providerId="ADAL" clId="{F05D186E-5D06-44D8-9E27-EB5F4A232524}" dt="2023-04-26T10:49:35.495" v="11011" actId="12"/>
        <pc:sldMkLst>
          <pc:docMk/>
          <pc:sldMk cId="537592439" sldId="349"/>
        </pc:sldMkLst>
        <pc:spChg chg="mod">
          <ac:chgData name="Tereza Houšková" userId="cc6f5d99-358d-4ddf-af7e-0fd823e118a1" providerId="ADAL" clId="{F05D186E-5D06-44D8-9E27-EB5F4A232524}" dt="2023-03-13T13:06:14.118" v="2131" actId="20577"/>
          <ac:spMkLst>
            <pc:docMk/>
            <pc:sldMk cId="537592439" sldId="349"/>
            <ac:spMk id="2" creationId="{2B8B2A5D-28CA-4439-A333-2039FBEC2B07}"/>
          </ac:spMkLst>
        </pc:spChg>
        <pc:spChg chg="mod">
          <ac:chgData name="Tereza Houšková" userId="cc6f5d99-358d-4ddf-af7e-0fd823e118a1" providerId="ADAL" clId="{F05D186E-5D06-44D8-9E27-EB5F4A232524}" dt="2023-04-26T10:49:35.495" v="11011" actId="12"/>
          <ac:spMkLst>
            <pc:docMk/>
            <pc:sldMk cId="537592439" sldId="349"/>
            <ac:spMk id="4" creationId="{23514B90-E7BF-9463-8DD9-1B39894DDAF6}"/>
          </ac:spMkLst>
        </pc:spChg>
        <pc:picChg chg="add mod">
          <ac:chgData name="Tereza Houšková" userId="cc6f5d99-358d-4ddf-af7e-0fd823e118a1" providerId="ADAL" clId="{F05D186E-5D06-44D8-9E27-EB5F4A232524}" dt="2023-03-13T13:26:52.424" v="2399"/>
          <ac:picMkLst>
            <pc:docMk/>
            <pc:sldMk cId="537592439" sldId="349"/>
            <ac:picMk id="3" creationId="{6A14581C-F773-AD33-772E-49656EC6CA0E}"/>
          </ac:picMkLst>
        </pc:picChg>
        <pc:picChg chg="add mod">
          <ac:chgData name="Tereza Houšková" userId="cc6f5d99-358d-4ddf-af7e-0fd823e118a1" providerId="ADAL" clId="{F05D186E-5D06-44D8-9E27-EB5F4A232524}" dt="2023-04-26T09:37:09.565" v="10818"/>
          <ac:picMkLst>
            <pc:docMk/>
            <pc:sldMk cId="537592439" sldId="349"/>
            <ac:picMk id="5" creationId="{09B43B36-376A-E290-47C2-656E8CEDA78E}"/>
          </ac:picMkLst>
        </pc:picChg>
        <pc:picChg chg="del">
          <ac:chgData name="Tereza Houšková" userId="cc6f5d99-358d-4ddf-af7e-0fd823e118a1" providerId="ADAL" clId="{F05D186E-5D06-44D8-9E27-EB5F4A232524}" dt="2023-04-26T09:37:09.105" v="10817" actId="478"/>
          <ac:picMkLst>
            <pc:docMk/>
            <pc:sldMk cId="537592439" sldId="349"/>
            <ac:picMk id="8" creationId="{9C037BDA-F1A5-4E57-A5AF-EFEA73F88853}"/>
          </ac:picMkLst>
        </pc:picChg>
      </pc:sldChg>
      <pc:sldChg chg="addSp delSp modSp add mod">
        <pc:chgData name="Tereza Houšková" userId="cc6f5d99-358d-4ddf-af7e-0fd823e118a1" providerId="ADAL" clId="{F05D186E-5D06-44D8-9E27-EB5F4A232524}" dt="2023-04-26T10:49:46.255" v="11012" actId="12"/>
        <pc:sldMkLst>
          <pc:docMk/>
          <pc:sldMk cId="953838050" sldId="350"/>
        </pc:sldMkLst>
        <pc:spChg chg="mod">
          <ac:chgData name="Tereza Houšková" userId="cc6f5d99-358d-4ddf-af7e-0fd823e118a1" providerId="ADAL" clId="{F05D186E-5D06-44D8-9E27-EB5F4A232524}" dt="2023-04-14T10:43:57.344" v="8262" actId="6549"/>
          <ac:spMkLst>
            <pc:docMk/>
            <pc:sldMk cId="953838050" sldId="350"/>
            <ac:spMk id="2" creationId="{2B8B2A5D-28CA-4439-A333-2039FBEC2B07}"/>
          </ac:spMkLst>
        </pc:spChg>
        <pc:spChg chg="mod">
          <ac:chgData name="Tereza Houšková" userId="cc6f5d99-358d-4ddf-af7e-0fd823e118a1" providerId="ADAL" clId="{F05D186E-5D06-44D8-9E27-EB5F4A232524}" dt="2023-04-26T10:49:46.255" v="11012" actId="12"/>
          <ac:spMkLst>
            <pc:docMk/>
            <pc:sldMk cId="953838050" sldId="350"/>
            <ac:spMk id="4" creationId="{23514B90-E7BF-9463-8DD9-1B39894DDAF6}"/>
          </ac:spMkLst>
        </pc:spChg>
        <pc:picChg chg="add mod">
          <ac:chgData name="Tereza Houšková" userId="cc6f5d99-358d-4ddf-af7e-0fd823e118a1" providerId="ADAL" clId="{F05D186E-5D06-44D8-9E27-EB5F4A232524}" dt="2023-04-26T09:37:16.065" v="10822"/>
          <ac:picMkLst>
            <pc:docMk/>
            <pc:sldMk cId="953838050" sldId="350"/>
            <ac:picMk id="5" creationId="{C848AC4C-2145-10D4-5296-96230FACF0C0}"/>
          </ac:picMkLst>
        </pc:picChg>
        <pc:picChg chg="del">
          <ac:chgData name="Tereza Houšková" userId="cc6f5d99-358d-4ddf-af7e-0fd823e118a1" providerId="ADAL" clId="{F05D186E-5D06-44D8-9E27-EB5F4A232524}" dt="2023-04-26T09:37:15.548" v="10821" actId="478"/>
          <ac:picMkLst>
            <pc:docMk/>
            <pc:sldMk cId="953838050" sldId="350"/>
            <ac:picMk id="8" creationId="{9C037BDA-F1A5-4E57-A5AF-EFEA73F88853}"/>
          </ac:picMkLst>
        </pc:picChg>
      </pc:sldChg>
      <pc:sldChg chg="addSp delSp modSp add mod ord">
        <pc:chgData name="Tereza Houšková" userId="cc6f5d99-358d-4ddf-af7e-0fd823e118a1" providerId="ADAL" clId="{F05D186E-5D06-44D8-9E27-EB5F4A232524}" dt="2023-04-26T09:37:19.365" v="10824"/>
        <pc:sldMkLst>
          <pc:docMk/>
          <pc:sldMk cId="307192031" sldId="351"/>
        </pc:sldMkLst>
        <pc:spChg chg="mod">
          <ac:chgData name="Tereza Houšková" userId="cc6f5d99-358d-4ddf-af7e-0fd823e118a1" providerId="ADAL" clId="{F05D186E-5D06-44D8-9E27-EB5F4A232524}" dt="2023-04-14T10:43:41.221" v="8217" actId="6549"/>
          <ac:spMkLst>
            <pc:docMk/>
            <pc:sldMk cId="307192031" sldId="351"/>
            <ac:spMk id="2" creationId="{2B8B2A5D-28CA-4439-A333-2039FBEC2B07}"/>
          </ac:spMkLst>
        </pc:spChg>
        <pc:spChg chg="mod">
          <ac:chgData name="Tereza Houšková" userId="cc6f5d99-358d-4ddf-af7e-0fd823e118a1" providerId="ADAL" clId="{F05D186E-5D06-44D8-9E27-EB5F4A232524}" dt="2023-03-13T14:57:36.028" v="3591" actId="2711"/>
          <ac:spMkLst>
            <pc:docMk/>
            <pc:sldMk cId="307192031" sldId="351"/>
            <ac:spMk id="4" creationId="{23514B90-E7BF-9463-8DD9-1B39894DDAF6}"/>
          </ac:spMkLst>
        </pc:spChg>
        <pc:picChg chg="add mod">
          <ac:chgData name="Tereza Houšková" userId="cc6f5d99-358d-4ddf-af7e-0fd823e118a1" providerId="ADAL" clId="{F05D186E-5D06-44D8-9E27-EB5F4A232524}" dt="2023-04-26T09:37:19.365" v="10824"/>
          <ac:picMkLst>
            <pc:docMk/>
            <pc:sldMk cId="307192031" sldId="351"/>
            <ac:picMk id="3" creationId="{318949CA-2028-7BEB-EAA2-BDE81B7174CA}"/>
          </ac:picMkLst>
        </pc:picChg>
        <pc:picChg chg="del">
          <ac:chgData name="Tereza Houšková" userId="cc6f5d99-358d-4ddf-af7e-0fd823e118a1" providerId="ADAL" clId="{F05D186E-5D06-44D8-9E27-EB5F4A232524}" dt="2023-03-13T14:07:07.757" v="3236" actId="478"/>
          <ac:picMkLst>
            <pc:docMk/>
            <pc:sldMk cId="307192031" sldId="351"/>
            <ac:picMk id="3" creationId="{8968D824-26C0-D18B-32FE-2FFEE68658B8}"/>
          </ac:picMkLst>
        </pc:picChg>
        <pc:picChg chg="add mod">
          <ac:chgData name="Tereza Houšková" userId="cc6f5d99-358d-4ddf-af7e-0fd823e118a1" providerId="ADAL" clId="{F05D186E-5D06-44D8-9E27-EB5F4A232524}" dt="2023-03-13T14:07:15.317" v="3237"/>
          <ac:picMkLst>
            <pc:docMk/>
            <pc:sldMk cId="307192031" sldId="351"/>
            <ac:picMk id="5" creationId="{058F46EB-8A58-D3FA-BA8A-C42E7891802D}"/>
          </ac:picMkLst>
        </pc:picChg>
        <pc:picChg chg="del">
          <ac:chgData name="Tereza Houšková" userId="cc6f5d99-358d-4ddf-af7e-0fd823e118a1" providerId="ADAL" clId="{F05D186E-5D06-44D8-9E27-EB5F4A232524}" dt="2023-04-26T09:37:18.885" v="10823" actId="478"/>
          <ac:picMkLst>
            <pc:docMk/>
            <pc:sldMk cId="307192031" sldId="351"/>
            <ac:picMk id="8" creationId="{9C037BDA-F1A5-4E57-A5AF-EFEA73F88853}"/>
          </ac:picMkLst>
        </pc:picChg>
      </pc:sldChg>
      <pc:sldChg chg="modSp add del mod">
        <pc:chgData name="Tereza Houšková" userId="cc6f5d99-358d-4ddf-af7e-0fd823e118a1" providerId="ADAL" clId="{F05D186E-5D06-44D8-9E27-EB5F4A232524}" dt="2023-04-14T10:32:36.332" v="7999" actId="47"/>
        <pc:sldMkLst>
          <pc:docMk/>
          <pc:sldMk cId="1981165704" sldId="352"/>
        </pc:sldMkLst>
        <pc:spChg chg="mod">
          <ac:chgData name="Tereza Houšková" userId="cc6f5d99-358d-4ddf-af7e-0fd823e118a1" providerId="ADAL" clId="{F05D186E-5D06-44D8-9E27-EB5F4A232524}" dt="2023-03-15T09:34:15.374" v="4050" actId="20577"/>
          <ac:spMkLst>
            <pc:docMk/>
            <pc:sldMk cId="1981165704" sldId="352"/>
            <ac:spMk id="2" creationId="{2B8B2A5D-28CA-4439-A333-2039FBEC2B07}"/>
          </ac:spMkLst>
        </pc:spChg>
        <pc:spChg chg="mod">
          <ac:chgData name="Tereza Houšková" userId="cc6f5d99-358d-4ddf-af7e-0fd823e118a1" providerId="ADAL" clId="{F05D186E-5D06-44D8-9E27-EB5F4A232524}" dt="2023-03-15T09:38:17.363" v="4149" actId="313"/>
          <ac:spMkLst>
            <pc:docMk/>
            <pc:sldMk cId="1981165704" sldId="352"/>
            <ac:spMk id="4" creationId="{23514B90-E7BF-9463-8DD9-1B39894DDAF6}"/>
          </ac:spMkLst>
        </pc:spChg>
      </pc:sldChg>
      <pc:sldChg chg="modSp add del mod">
        <pc:chgData name="Tereza Houšková" userId="cc6f5d99-358d-4ddf-af7e-0fd823e118a1" providerId="ADAL" clId="{F05D186E-5D06-44D8-9E27-EB5F4A232524}" dt="2023-04-14T11:20:30.238" v="8587" actId="2696"/>
        <pc:sldMkLst>
          <pc:docMk/>
          <pc:sldMk cId="3909404980" sldId="353"/>
        </pc:sldMkLst>
        <pc:spChg chg="mod">
          <ac:chgData name="Tereza Houšková" userId="cc6f5d99-358d-4ddf-af7e-0fd823e118a1" providerId="ADAL" clId="{F05D186E-5D06-44D8-9E27-EB5F4A232524}" dt="2023-03-15T09:39:44.039" v="4168" actId="20577"/>
          <ac:spMkLst>
            <pc:docMk/>
            <pc:sldMk cId="3909404980" sldId="353"/>
            <ac:spMk id="2" creationId="{2B8B2A5D-28CA-4439-A333-2039FBEC2B07}"/>
          </ac:spMkLst>
        </pc:spChg>
        <pc:spChg chg="mod">
          <ac:chgData name="Tereza Houšková" userId="cc6f5d99-358d-4ddf-af7e-0fd823e118a1" providerId="ADAL" clId="{F05D186E-5D06-44D8-9E27-EB5F4A232524}" dt="2023-03-15T09:40:15.863" v="4180" actId="27636"/>
          <ac:spMkLst>
            <pc:docMk/>
            <pc:sldMk cId="3909404980" sldId="353"/>
            <ac:spMk id="4" creationId="{23514B90-E7BF-9463-8DD9-1B39894DDAF6}"/>
          </ac:spMkLst>
        </pc:spChg>
      </pc:sldChg>
      <pc:sldChg chg="add del ord">
        <pc:chgData name="Tereza Houšková" userId="cc6f5d99-358d-4ddf-af7e-0fd823e118a1" providerId="ADAL" clId="{F05D186E-5D06-44D8-9E27-EB5F4A232524}" dt="2023-03-15T10:11:04.698" v="4541" actId="47"/>
        <pc:sldMkLst>
          <pc:docMk/>
          <pc:sldMk cId="3043169832" sldId="354"/>
        </pc:sldMkLst>
      </pc:sldChg>
      <pc:sldChg chg="addSp delSp modSp add del mod ord">
        <pc:chgData name="Tereza Houšková" userId="cc6f5d99-358d-4ddf-af7e-0fd823e118a1" providerId="ADAL" clId="{F05D186E-5D06-44D8-9E27-EB5F4A232524}" dt="2023-04-14T10:56:30.662" v="8401" actId="47"/>
        <pc:sldMkLst>
          <pc:docMk/>
          <pc:sldMk cId="3954726961" sldId="354"/>
        </pc:sldMkLst>
        <pc:spChg chg="mod">
          <ac:chgData name="Tereza Houšková" userId="cc6f5d99-358d-4ddf-af7e-0fd823e118a1" providerId="ADAL" clId="{F05D186E-5D06-44D8-9E27-EB5F4A232524}" dt="2023-03-15T10:11:53.377" v="4546"/>
          <ac:spMkLst>
            <pc:docMk/>
            <pc:sldMk cId="3954726961" sldId="354"/>
            <ac:spMk id="2" creationId="{2B8B2A5D-28CA-4439-A333-2039FBEC2B07}"/>
          </ac:spMkLst>
        </pc:spChg>
        <pc:spChg chg="mod">
          <ac:chgData name="Tereza Houšková" userId="cc6f5d99-358d-4ddf-af7e-0fd823e118a1" providerId="ADAL" clId="{F05D186E-5D06-44D8-9E27-EB5F4A232524}" dt="2023-04-14T10:33:21.176" v="8000" actId="13926"/>
          <ac:spMkLst>
            <pc:docMk/>
            <pc:sldMk cId="3954726961" sldId="354"/>
            <ac:spMk id="4" creationId="{23514B90-E7BF-9463-8DD9-1B39894DDAF6}"/>
          </ac:spMkLst>
        </pc:spChg>
        <pc:picChg chg="del">
          <ac:chgData name="Tereza Houšková" userId="cc6f5d99-358d-4ddf-af7e-0fd823e118a1" providerId="ADAL" clId="{F05D186E-5D06-44D8-9E27-EB5F4A232524}" dt="2023-03-15T10:12:01.093" v="4547" actId="478"/>
          <ac:picMkLst>
            <pc:docMk/>
            <pc:sldMk cId="3954726961" sldId="354"/>
            <ac:picMk id="3" creationId="{9FB7E4C2-E591-5298-206C-0537AF9704FF}"/>
          </ac:picMkLst>
        </pc:picChg>
        <pc:picChg chg="add mod">
          <ac:chgData name="Tereza Houšková" userId="cc6f5d99-358d-4ddf-af7e-0fd823e118a1" providerId="ADAL" clId="{F05D186E-5D06-44D8-9E27-EB5F4A232524}" dt="2023-03-15T10:12:01.527" v="4548"/>
          <ac:picMkLst>
            <pc:docMk/>
            <pc:sldMk cId="3954726961" sldId="354"/>
            <ac:picMk id="5" creationId="{BBB7CFA7-12CA-F2C0-CF79-5CE8DCAAAA52}"/>
          </ac:picMkLst>
        </pc:picChg>
      </pc:sldChg>
      <pc:sldChg chg="addSp delSp modSp add mod ord">
        <pc:chgData name="Tereza Houšková" userId="cc6f5d99-358d-4ddf-af7e-0fd823e118a1" providerId="ADAL" clId="{F05D186E-5D06-44D8-9E27-EB5F4A232524}" dt="2023-04-26T09:42:40.964" v="10873" actId="113"/>
        <pc:sldMkLst>
          <pc:docMk/>
          <pc:sldMk cId="2605388623" sldId="355"/>
        </pc:sldMkLst>
        <pc:spChg chg="mod">
          <ac:chgData name="Tereza Houšková" userId="cc6f5d99-358d-4ddf-af7e-0fd823e118a1" providerId="ADAL" clId="{F05D186E-5D06-44D8-9E27-EB5F4A232524}" dt="2023-03-29T12:36:35.951" v="5668" actId="113"/>
          <ac:spMkLst>
            <pc:docMk/>
            <pc:sldMk cId="2605388623" sldId="355"/>
            <ac:spMk id="2" creationId="{2B8B2A5D-28CA-4439-A333-2039FBEC2B07}"/>
          </ac:spMkLst>
        </pc:spChg>
        <pc:spChg chg="mod">
          <ac:chgData name="Tereza Houšková" userId="cc6f5d99-358d-4ddf-af7e-0fd823e118a1" providerId="ADAL" clId="{F05D186E-5D06-44D8-9E27-EB5F4A232524}" dt="2023-04-26T09:42:23.184" v="10870" actId="179"/>
          <ac:spMkLst>
            <pc:docMk/>
            <pc:sldMk cId="2605388623" sldId="355"/>
            <ac:spMk id="3" creationId="{E9C43D0C-A677-48EC-9442-6133D4932A0F}"/>
          </ac:spMkLst>
        </pc:spChg>
        <pc:spChg chg="add mod">
          <ac:chgData name="Tereza Houšková" userId="cc6f5d99-358d-4ddf-af7e-0fd823e118a1" providerId="ADAL" clId="{F05D186E-5D06-44D8-9E27-EB5F4A232524}" dt="2023-04-26T09:42:33.466" v="10871" actId="1076"/>
          <ac:spMkLst>
            <pc:docMk/>
            <pc:sldMk cId="2605388623" sldId="355"/>
            <ac:spMk id="4" creationId="{2D7E9EA9-87CF-BDFF-046B-1E3F1D769111}"/>
          </ac:spMkLst>
        </pc:spChg>
        <pc:spChg chg="add mod">
          <ac:chgData name="Tereza Houšková" userId="cc6f5d99-358d-4ddf-af7e-0fd823e118a1" providerId="ADAL" clId="{F05D186E-5D06-44D8-9E27-EB5F4A232524}" dt="2023-04-26T09:42:40.964" v="10873" actId="113"/>
          <ac:spMkLst>
            <pc:docMk/>
            <pc:sldMk cId="2605388623" sldId="355"/>
            <ac:spMk id="5" creationId="{02A7B1A0-564A-D32B-CD87-C4D839EC8AF2}"/>
          </ac:spMkLst>
        </pc:spChg>
        <pc:picChg chg="add mod">
          <ac:chgData name="Tereza Houšková" userId="cc6f5d99-358d-4ddf-af7e-0fd823e118a1" providerId="ADAL" clId="{F05D186E-5D06-44D8-9E27-EB5F4A232524}" dt="2023-04-26T09:36:26.296" v="10794"/>
          <ac:picMkLst>
            <pc:docMk/>
            <pc:sldMk cId="2605388623" sldId="355"/>
            <ac:picMk id="6" creationId="{8AE38930-1869-99C8-D2A8-0EC47C124443}"/>
          </ac:picMkLst>
        </pc:picChg>
        <pc:picChg chg="del">
          <ac:chgData name="Tereza Houšková" userId="cc6f5d99-358d-4ddf-af7e-0fd823e118a1" providerId="ADAL" clId="{F05D186E-5D06-44D8-9E27-EB5F4A232524}" dt="2023-04-26T09:36:25.855" v="10793" actId="478"/>
          <ac:picMkLst>
            <pc:docMk/>
            <pc:sldMk cId="2605388623" sldId="355"/>
            <ac:picMk id="8" creationId="{9C037BDA-F1A5-4E57-A5AF-EFEA73F88853}"/>
          </ac:picMkLst>
        </pc:picChg>
      </pc:sldChg>
      <pc:sldChg chg="addSp delSp modSp add mod ord">
        <pc:chgData name="Tereza Houšková" userId="cc6f5d99-358d-4ddf-af7e-0fd823e118a1" providerId="ADAL" clId="{F05D186E-5D06-44D8-9E27-EB5F4A232524}" dt="2023-04-26T19:48:03.967" v="11455" actId="20577"/>
        <pc:sldMkLst>
          <pc:docMk/>
          <pc:sldMk cId="3412515891" sldId="356"/>
        </pc:sldMkLst>
        <pc:spChg chg="mod">
          <ac:chgData name="Tereza Houšková" userId="cc6f5d99-358d-4ddf-af7e-0fd823e118a1" providerId="ADAL" clId="{F05D186E-5D06-44D8-9E27-EB5F4A232524}" dt="2023-04-14T10:45:06.884" v="8336" actId="113"/>
          <ac:spMkLst>
            <pc:docMk/>
            <pc:sldMk cId="3412515891" sldId="356"/>
            <ac:spMk id="2" creationId="{2B8B2A5D-28CA-4439-A333-2039FBEC2B07}"/>
          </ac:spMkLst>
        </pc:spChg>
        <pc:spChg chg="mod">
          <ac:chgData name="Tereza Houšková" userId="cc6f5d99-358d-4ddf-af7e-0fd823e118a1" providerId="ADAL" clId="{F05D186E-5D06-44D8-9E27-EB5F4A232524}" dt="2023-04-26T19:48:03.967" v="11455" actId="20577"/>
          <ac:spMkLst>
            <pc:docMk/>
            <pc:sldMk cId="3412515891" sldId="356"/>
            <ac:spMk id="3" creationId="{E9C43D0C-A677-48EC-9442-6133D4932A0F}"/>
          </ac:spMkLst>
        </pc:spChg>
        <pc:spChg chg="del">
          <ac:chgData name="Tereza Houšková" userId="cc6f5d99-358d-4ddf-af7e-0fd823e118a1" providerId="ADAL" clId="{F05D186E-5D06-44D8-9E27-EB5F4A232524}" dt="2023-03-29T13:46:33.956" v="5964" actId="478"/>
          <ac:spMkLst>
            <pc:docMk/>
            <pc:sldMk cId="3412515891" sldId="356"/>
            <ac:spMk id="4" creationId="{2D7E9EA9-87CF-BDFF-046B-1E3F1D769111}"/>
          </ac:spMkLst>
        </pc:spChg>
        <pc:spChg chg="del">
          <ac:chgData name="Tereza Houšková" userId="cc6f5d99-358d-4ddf-af7e-0fd823e118a1" providerId="ADAL" clId="{F05D186E-5D06-44D8-9E27-EB5F4A232524}" dt="2023-03-29T13:46:35.756" v="5965" actId="478"/>
          <ac:spMkLst>
            <pc:docMk/>
            <pc:sldMk cId="3412515891" sldId="356"/>
            <ac:spMk id="5" creationId="{02A7B1A0-564A-D32B-CD87-C4D839EC8AF2}"/>
          </ac:spMkLst>
        </pc:spChg>
        <pc:picChg chg="add mod">
          <ac:chgData name="Tereza Houšková" userId="cc6f5d99-358d-4ddf-af7e-0fd823e118a1" providerId="ADAL" clId="{F05D186E-5D06-44D8-9E27-EB5F4A232524}" dt="2023-04-26T09:36:19.940" v="10790"/>
          <ac:picMkLst>
            <pc:docMk/>
            <pc:sldMk cId="3412515891" sldId="356"/>
            <ac:picMk id="4" creationId="{7EB24E43-E62C-2AD3-C019-1C1F7B4E023B}"/>
          </ac:picMkLst>
        </pc:picChg>
        <pc:picChg chg="add del">
          <ac:chgData name="Tereza Houšková" userId="cc6f5d99-358d-4ddf-af7e-0fd823e118a1" providerId="ADAL" clId="{F05D186E-5D06-44D8-9E27-EB5F4A232524}" dt="2023-04-21T09:56:03.444" v="9481" actId="478"/>
          <ac:picMkLst>
            <pc:docMk/>
            <pc:sldMk cId="3412515891" sldId="356"/>
            <ac:picMk id="7" creationId="{AE696CD2-5FFE-4DE2-B0CD-9DA9E42691A1}"/>
          </ac:picMkLst>
        </pc:picChg>
        <pc:picChg chg="del">
          <ac:chgData name="Tereza Houšková" userId="cc6f5d99-358d-4ddf-af7e-0fd823e118a1" providerId="ADAL" clId="{F05D186E-5D06-44D8-9E27-EB5F4A232524}" dt="2023-04-26T09:36:19.445" v="10789" actId="478"/>
          <ac:picMkLst>
            <pc:docMk/>
            <pc:sldMk cId="3412515891" sldId="356"/>
            <ac:picMk id="8" creationId="{9C037BDA-F1A5-4E57-A5AF-EFEA73F88853}"/>
          </ac:picMkLst>
        </pc:picChg>
      </pc:sldChg>
      <pc:sldChg chg="addSp delSp modSp add mod">
        <pc:chgData name="Tereza Houšková" userId="cc6f5d99-358d-4ddf-af7e-0fd823e118a1" providerId="ADAL" clId="{F05D186E-5D06-44D8-9E27-EB5F4A232524}" dt="2023-04-26T19:57:59.289" v="11461" actId="20577"/>
        <pc:sldMkLst>
          <pc:docMk/>
          <pc:sldMk cId="2016916141" sldId="357"/>
        </pc:sldMkLst>
        <pc:spChg chg="mod">
          <ac:chgData name="Tereza Houšková" userId="cc6f5d99-358d-4ddf-af7e-0fd823e118a1" providerId="ADAL" clId="{F05D186E-5D06-44D8-9E27-EB5F4A232524}" dt="2023-04-06T11:49:16.844" v="7228" actId="1076"/>
          <ac:spMkLst>
            <pc:docMk/>
            <pc:sldMk cId="2016916141" sldId="357"/>
            <ac:spMk id="2" creationId="{2B8B2A5D-28CA-4439-A333-2039FBEC2B07}"/>
          </ac:spMkLst>
        </pc:spChg>
        <pc:spChg chg="add del mod">
          <ac:chgData name="Tereza Houšková" userId="cc6f5d99-358d-4ddf-af7e-0fd823e118a1" providerId="ADAL" clId="{F05D186E-5D06-44D8-9E27-EB5F4A232524}" dt="2023-04-06T11:34:19.917" v="6890" actId="3680"/>
          <ac:spMkLst>
            <pc:docMk/>
            <pc:sldMk cId="2016916141" sldId="357"/>
            <ac:spMk id="4" creationId="{347D0E68-CA65-473E-14D9-4AA7BA7CB5A2}"/>
          </ac:spMkLst>
        </pc:spChg>
        <pc:graphicFrameChg chg="add mod ord modGraphic">
          <ac:chgData name="Tereza Houšková" userId="cc6f5d99-358d-4ddf-af7e-0fd823e118a1" providerId="ADAL" clId="{F05D186E-5D06-44D8-9E27-EB5F4A232524}" dt="2023-04-26T19:57:59.289" v="11461" actId="20577"/>
          <ac:graphicFrameMkLst>
            <pc:docMk/>
            <pc:sldMk cId="2016916141" sldId="357"/>
            <ac:graphicFrameMk id="5" creationId="{D9684E3E-1BD4-A306-E22A-9BE6095B0493}"/>
          </ac:graphicFrameMkLst>
        </pc:graphicFrameChg>
        <pc:graphicFrameChg chg="del">
          <ac:chgData name="Tereza Houšková" userId="cc6f5d99-358d-4ddf-af7e-0fd823e118a1" providerId="ADAL" clId="{F05D186E-5D06-44D8-9E27-EB5F4A232524}" dt="2023-04-06T11:33:57.227" v="6889" actId="478"/>
          <ac:graphicFrameMkLst>
            <pc:docMk/>
            <pc:sldMk cId="2016916141" sldId="357"/>
            <ac:graphicFrameMk id="9" creationId="{CC021D46-4BB7-3C84-57D8-29B8E1315455}"/>
          </ac:graphicFrameMkLst>
        </pc:graphicFrameChg>
        <pc:picChg chg="add mod">
          <ac:chgData name="Tereza Houšková" userId="cc6f5d99-358d-4ddf-af7e-0fd823e118a1" providerId="ADAL" clId="{F05D186E-5D06-44D8-9E27-EB5F4A232524}" dt="2023-04-26T09:36:32.996" v="10798"/>
          <ac:picMkLst>
            <pc:docMk/>
            <pc:sldMk cId="2016916141" sldId="357"/>
            <ac:picMk id="3" creationId="{313DABB2-DFDB-E613-DEF3-00A36DA535A2}"/>
          </ac:picMkLst>
        </pc:picChg>
        <pc:picChg chg="del">
          <ac:chgData name="Tereza Houšková" userId="cc6f5d99-358d-4ddf-af7e-0fd823e118a1" providerId="ADAL" clId="{F05D186E-5D06-44D8-9E27-EB5F4A232524}" dt="2023-04-26T09:36:32.505" v="10797" actId="478"/>
          <ac:picMkLst>
            <pc:docMk/>
            <pc:sldMk cId="2016916141" sldId="357"/>
            <ac:picMk id="8" creationId="{9C037BDA-F1A5-4E57-A5AF-EFEA73F88853}"/>
          </ac:picMkLst>
        </pc:picChg>
      </pc:sldChg>
      <pc:sldChg chg="addSp delSp modSp add mod ord">
        <pc:chgData name="Tereza Houšková" userId="cc6f5d99-358d-4ddf-af7e-0fd823e118a1" providerId="ADAL" clId="{F05D186E-5D06-44D8-9E27-EB5F4A232524}" dt="2023-04-26T20:18:17.479" v="11498" actId="27636"/>
        <pc:sldMkLst>
          <pc:docMk/>
          <pc:sldMk cId="3740787984" sldId="358"/>
        </pc:sldMkLst>
        <pc:spChg chg="mod">
          <ac:chgData name="Tereza Houšková" userId="cc6f5d99-358d-4ddf-af7e-0fd823e118a1" providerId="ADAL" clId="{F05D186E-5D06-44D8-9E27-EB5F4A232524}" dt="2023-04-14T10:33:51.711" v="8005" actId="14100"/>
          <ac:spMkLst>
            <pc:docMk/>
            <pc:sldMk cId="3740787984" sldId="358"/>
            <ac:spMk id="2" creationId="{2B8B2A5D-28CA-4439-A333-2039FBEC2B07}"/>
          </ac:spMkLst>
        </pc:spChg>
        <pc:spChg chg="mod">
          <ac:chgData name="Tereza Houšková" userId="cc6f5d99-358d-4ddf-af7e-0fd823e118a1" providerId="ADAL" clId="{F05D186E-5D06-44D8-9E27-EB5F4A232524}" dt="2023-04-26T20:18:17.479" v="11498" actId="27636"/>
          <ac:spMkLst>
            <pc:docMk/>
            <pc:sldMk cId="3740787984" sldId="358"/>
            <ac:spMk id="4" creationId="{D94DB241-0690-D54E-EB22-A2985C87825D}"/>
          </ac:spMkLst>
        </pc:spChg>
        <pc:picChg chg="add mod">
          <ac:chgData name="Tereza Houšková" userId="cc6f5d99-358d-4ddf-af7e-0fd823e118a1" providerId="ADAL" clId="{F05D186E-5D06-44D8-9E27-EB5F4A232524}" dt="2023-04-14T09:10:47.387" v="7436" actId="1076"/>
          <ac:picMkLst>
            <pc:docMk/>
            <pc:sldMk cId="3740787984" sldId="358"/>
            <ac:picMk id="3" creationId="{D22E7778-B08C-4A15-A8DF-DE779897418E}"/>
          </ac:picMkLst>
        </pc:picChg>
        <pc:picChg chg="add mod">
          <ac:chgData name="Tereza Houšková" userId="cc6f5d99-358d-4ddf-af7e-0fd823e118a1" providerId="ADAL" clId="{F05D186E-5D06-44D8-9E27-EB5F4A232524}" dt="2023-04-26T09:37:26.630" v="10826"/>
          <ac:picMkLst>
            <pc:docMk/>
            <pc:sldMk cId="3740787984" sldId="358"/>
            <ac:picMk id="5" creationId="{82DCF74D-1A83-0E53-0101-92B2A9F39AFD}"/>
          </ac:picMkLst>
        </pc:picChg>
        <pc:picChg chg="del">
          <ac:chgData name="Tereza Houšková" userId="cc6f5d99-358d-4ddf-af7e-0fd823e118a1" providerId="ADAL" clId="{F05D186E-5D06-44D8-9E27-EB5F4A232524}" dt="2023-04-26T09:37:26.155" v="10825" actId="478"/>
          <ac:picMkLst>
            <pc:docMk/>
            <pc:sldMk cId="3740787984" sldId="358"/>
            <ac:picMk id="8" creationId="{9C037BDA-F1A5-4E57-A5AF-EFEA73F88853}"/>
          </ac:picMkLst>
        </pc:picChg>
        <pc:picChg chg="add del mod">
          <ac:chgData name="Tereza Houšková" userId="cc6f5d99-358d-4ddf-af7e-0fd823e118a1" providerId="ADAL" clId="{F05D186E-5D06-44D8-9E27-EB5F4A232524}" dt="2023-04-14T09:09:28.216" v="7431"/>
          <ac:picMkLst>
            <pc:docMk/>
            <pc:sldMk cId="3740787984" sldId="358"/>
            <ac:picMk id="1026" creationId="{6F6E1794-EA72-8579-6452-B8393AB03268}"/>
          </ac:picMkLst>
        </pc:picChg>
      </pc:sldChg>
      <pc:sldChg chg="addSp delSp modSp add mod ord modNotesTx">
        <pc:chgData name="Tereza Houšková" userId="cc6f5d99-358d-4ddf-af7e-0fd823e118a1" providerId="ADAL" clId="{F05D186E-5D06-44D8-9E27-EB5F4A232524}" dt="2023-04-26T10:50:07.864" v="11014" actId="12"/>
        <pc:sldMkLst>
          <pc:docMk/>
          <pc:sldMk cId="502838068" sldId="359"/>
        </pc:sldMkLst>
        <pc:spChg chg="mod">
          <ac:chgData name="Tereza Houšková" userId="cc6f5d99-358d-4ddf-af7e-0fd823e118a1" providerId="ADAL" clId="{F05D186E-5D06-44D8-9E27-EB5F4A232524}" dt="2023-04-21T10:26:42.982" v="9872" actId="2711"/>
          <ac:spMkLst>
            <pc:docMk/>
            <pc:sldMk cId="502838068" sldId="359"/>
            <ac:spMk id="2" creationId="{2B8B2A5D-28CA-4439-A333-2039FBEC2B07}"/>
          </ac:spMkLst>
        </pc:spChg>
        <pc:spChg chg="mod">
          <ac:chgData name="Tereza Houšková" userId="cc6f5d99-358d-4ddf-af7e-0fd823e118a1" providerId="ADAL" clId="{F05D186E-5D06-44D8-9E27-EB5F4A232524}" dt="2023-04-26T10:50:07.864" v="11014" actId="12"/>
          <ac:spMkLst>
            <pc:docMk/>
            <pc:sldMk cId="502838068" sldId="359"/>
            <ac:spMk id="4" creationId="{23514B90-E7BF-9463-8DD9-1B39894DDAF6}"/>
          </ac:spMkLst>
        </pc:spChg>
        <pc:picChg chg="add mod">
          <ac:chgData name="Tereza Houšková" userId="cc6f5d99-358d-4ddf-af7e-0fd823e118a1" providerId="ADAL" clId="{F05D186E-5D06-44D8-9E27-EB5F4A232524}" dt="2023-04-26T09:37:31.526" v="10828"/>
          <ac:picMkLst>
            <pc:docMk/>
            <pc:sldMk cId="502838068" sldId="359"/>
            <ac:picMk id="3" creationId="{6A315E9F-0D2D-44B6-5503-2E0F20942223}"/>
          </ac:picMkLst>
        </pc:picChg>
        <pc:picChg chg="del">
          <ac:chgData name="Tereza Houšková" userId="cc6f5d99-358d-4ddf-af7e-0fd823e118a1" providerId="ADAL" clId="{F05D186E-5D06-44D8-9E27-EB5F4A232524}" dt="2023-04-14T10:02:57.552" v="7463" actId="478"/>
          <ac:picMkLst>
            <pc:docMk/>
            <pc:sldMk cId="502838068" sldId="359"/>
            <ac:picMk id="3" creationId="{B3AACA43-E310-3FA9-5C2F-2EC447DB4319}"/>
          </ac:picMkLst>
        </pc:picChg>
        <pc:picChg chg="add mod">
          <ac:chgData name="Tereza Houšková" userId="cc6f5d99-358d-4ddf-af7e-0fd823e118a1" providerId="ADAL" clId="{F05D186E-5D06-44D8-9E27-EB5F4A232524}" dt="2023-04-14T10:02:58.089" v="7464"/>
          <ac:picMkLst>
            <pc:docMk/>
            <pc:sldMk cId="502838068" sldId="359"/>
            <ac:picMk id="5" creationId="{74A52A28-BFF1-E90D-6B6B-4AC577F8750D}"/>
          </ac:picMkLst>
        </pc:picChg>
        <pc:picChg chg="del">
          <ac:chgData name="Tereza Houšková" userId="cc6f5d99-358d-4ddf-af7e-0fd823e118a1" providerId="ADAL" clId="{F05D186E-5D06-44D8-9E27-EB5F4A232524}" dt="2023-04-26T09:37:31.065" v="10827" actId="478"/>
          <ac:picMkLst>
            <pc:docMk/>
            <pc:sldMk cId="502838068" sldId="359"/>
            <ac:picMk id="8" creationId="{9C037BDA-F1A5-4E57-A5AF-EFEA73F88853}"/>
          </ac:picMkLst>
        </pc:picChg>
      </pc:sldChg>
      <pc:sldChg chg="addSp delSp modSp add mod ord">
        <pc:chgData name="Tereza Houšková" userId="cc6f5d99-358d-4ddf-af7e-0fd823e118a1" providerId="ADAL" clId="{F05D186E-5D06-44D8-9E27-EB5F4A232524}" dt="2023-04-26T11:06:38.671" v="11073" actId="179"/>
        <pc:sldMkLst>
          <pc:docMk/>
          <pc:sldMk cId="1299917409" sldId="360"/>
        </pc:sldMkLst>
        <pc:spChg chg="mod">
          <ac:chgData name="Tereza Houšková" userId="cc6f5d99-358d-4ddf-af7e-0fd823e118a1" providerId="ADAL" clId="{F05D186E-5D06-44D8-9E27-EB5F4A232524}" dt="2023-04-14T10:08:25.780" v="7555" actId="20577"/>
          <ac:spMkLst>
            <pc:docMk/>
            <pc:sldMk cId="1299917409" sldId="360"/>
            <ac:spMk id="2" creationId="{2B8B2A5D-28CA-4439-A333-2039FBEC2B07}"/>
          </ac:spMkLst>
        </pc:spChg>
        <pc:spChg chg="mod">
          <ac:chgData name="Tereza Houšková" userId="cc6f5d99-358d-4ddf-af7e-0fd823e118a1" providerId="ADAL" clId="{F05D186E-5D06-44D8-9E27-EB5F4A232524}" dt="2023-04-26T11:06:38.671" v="11073" actId="179"/>
          <ac:spMkLst>
            <pc:docMk/>
            <pc:sldMk cId="1299917409" sldId="360"/>
            <ac:spMk id="4" creationId="{23514B90-E7BF-9463-8DD9-1B39894DDAF6}"/>
          </ac:spMkLst>
        </pc:spChg>
        <pc:picChg chg="del">
          <ac:chgData name="Tereza Houšková" userId="cc6f5d99-358d-4ddf-af7e-0fd823e118a1" providerId="ADAL" clId="{F05D186E-5D06-44D8-9E27-EB5F4A232524}" dt="2023-04-14T10:05:19.271" v="7530" actId="478"/>
          <ac:picMkLst>
            <pc:docMk/>
            <pc:sldMk cId="1299917409" sldId="360"/>
            <ac:picMk id="3" creationId="{6A14581C-F773-AD33-772E-49656EC6CA0E}"/>
          </ac:picMkLst>
        </pc:picChg>
        <pc:picChg chg="add mod">
          <ac:chgData name="Tereza Houšková" userId="cc6f5d99-358d-4ddf-af7e-0fd823e118a1" providerId="ADAL" clId="{F05D186E-5D06-44D8-9E27-EB5F4A232524}" dt="2023-04-26T09:37:50.825" v="10834"/>
          <ac:picMkLst>
            <pc:docMk/>
            <pc:sldMk cId="1299917409" sldId="360"/>
            <ac:picMk id="3" creationId="{C1847988-937C-D436-DA9D-08FBF7FFB9CC}"/>
          </ac:picMkLst>
        </pc:picChg>
        <pc:picChg chg="add mod">
          <ac:chgData name="Tereza Houšková" userId="cc6f5d99-358d-4ddf-af7e-0fd823e118a1" providerId="ADAL" clId="{F05D186E-5D06-44D8-9E27-EB5F4A232524}" dt="2023-04-14T10:05:19.721" v="7531"/>
          <ac:picMkLst>
            <pc:docMk/>
            <pc:sldMk cId="1299917409" sldId="360"/>
            <ac:picMk id="5" creationId="{444660A4-1B54-6D95-67B7-B501E957F7EE}"/>
          </ac:picMkLst>
        </pc:picChg>
        <pc:picChg chg="del">
          <ac:chgData name="Tereza Houšková" userId="cc6f5d99-358d-4ddf-af7e-0fd823e118a1" providerId="ADAL" clId="{F05D186E-5D06-44D8-9E27-EB5F4A232524}" dt="2023-04-26T09:37:50.385" v="10833" actId="478"/>
          <ac:picMkLst>
            <pc:docMk/>
            <pc:sldMk cId="1299917409" sldId="360"/>
            <ac:picMk id="8" creationId="{9C037BDA-F1A5-4E57-A5AF-EFEA73F88853}"/>
          </ac:picMkLst>
        </pc:picChg>
      </pc:sldChg>
      <pc:sldChg chg="modSp add mod">
        <pc:chgData name="Tereza Houšková" userId="cc6f5d99-358d-4ddf-af7e-0fd823e118a1" providerId="ADAL" clId="{F05D186E-5D06-44D8-9E27-EB5F4A232524}" dt="2023-04-14T10:13:29.087" v="7594" actId="27636"/>
        <pc:sldMkLst>
          <pc:docMk/>
          <pc:sldMk cId="279553517" sldId="361"/>
        </pc:sldMkLst>
        <pc:spChg chg="mod">
          <ac:chgData name="Tereza Houšková" userId="cc6f5d99-358d-4ddf-af7e-0fd823e118a1" providerId="ADAL" clId="{F05D186E-5D06-44D8-9E27-EB5F4A232524}" dt="2023-04-14T10:13:29.087" v="7594" actId="27636"/>
          <ac:spMkLst>
            <pc:docMk/>
            <pc:sldMk cId="279553517" sldId="361"/>
            <ac:spMk id="4" creationId="{23514B90-E7BF-9463-8DD9-1B39894DDAF6}"/>
          </ac:spMkLst>
        </pc:spChg>
      </pc:sldChg>
      <pc:sldChg chg="addSp delSp modSp add mod">
        <pc:chgData name="Tereza Houšková" userId="cc6f5d99-358d-4ddf-af7e-0fd823e118a1" providerId="ADAL" clId="{F05D186E-5D06-44D8-9E27-EB5F4A232524}" dt="2023-04-26T11:06:07.821" v="11069" actId="20577"/>
        <pc:sldMkLst>
          <pc:docMk/>
          <pc:sldMk cId="1488965057" sldId="362"/>
        </pc:sldMkLst>
        <pc:spChg chg="mod">
          <ac:chgData name="Tereza Houšková" userId="cc6f5d99-358d-4ddf-af7e-0fd823e118a1" providerId="ADAL" clId="{F05D186E-5D06-44D8-9E27-EB5F4A232524}" dt="2023-04-26T11:06:07.821" v="11069" actId="20577"/>
          <ac:spMkLst>
            <pc:docMk/>
            <pc:sldMk cId="1488965057" sldId="362"/>
            <ac:spMk id="4" creationId="{23514B90-E7BF-9463-8DD9-1B39894DDAF6}"/>
          </ac:spMkLst>
        </pc:spChg>
        <pc:picChg chg="add mod">
          <ac:chgData name="Tereza Houšková" userId="cc6f5d99-358d-4ddf-af7e-0fd823e118a1" providerId="ADAL" clId="{F05D186E-5D06-44D8-9E27-EB5F4A232524}" dt="2023-04-26T09:37:53.902" v="10836"/>
          <ac:picMkLst>
            <pc:docMk/>
            <pc:sldMk cId="1488965057" sldId="362"/>
            <ac:picMk id="3" creationId="{9B003AFD-4652-688F-4928-261A496B3EC4}"/>
          </ac:picMkLst>
        </pc:picChg>
        <pc:picChg chg="del">
          <ac:chgData name="Tereza Houšková" userId="cc6f5d99-358d-4ddf-af7e-0fd823e118a1" providerId="ADAL" clId="{F05D186E-5D06-44D8-9E27-EB5F4A232524}" dt="2023-04-26T09:37:53.465" v="10835" actId="478"/>
          <ac:picMkLst>
            <pc:docMk/>
            <pc:sldMk cId="1488965057" sldId="362"/>
            <ac:picMk id="8" creationId="{9C037BDA-F1A5-4E57-A5AF-EFEA73F88853}"/>
          </ac:picMkLst>
        </pc:picChg>
      </pc:sldChg>
      <pc:sldChg chg="addSp delSp modSp add mod">
        <pc:chgData name="Tereza Houšková" userId="cc6f5d99-358d-4ddf-af7e-0fd823e118a1" providerId="ADAL" clId="{F05D186E-5D06-44D8-9E27-EB5F4A232524}" dt="2023-04-26T11:04:49.042" v="11053" actId="6549"/>
        <pc:sldMkLst>
          <pc:docMk/>
          <pc:sldMk cId="96673825" sldId="363"/>
        </pc:sldMkLst>
        <pc:spChg chg="mod">
          <ac:chgData name="Tereza Houšková" userId="cc6f5d99-358d-4ddf-af7e-0fd823e118a1" providerId="ADAL" clId="{F05D186E-5D06-44D8-9E27-EB5F4A232524}" dt="2023-04-26T11:04:49.042" v="11053" actId="6549"/>
          <ac:spMkLst>
            <pc:docMk/>
            <pc:sldMk cId="96673825" sldId="363"/>
            <ac:spMk id="4" creationId="{23514B90-E7BF-9463-8DD9-1B39894DDAF6}"/>
          </ac:spMkLst>
        </pc:spChg>
        <pc:picChg chg="add mod">
          <ac:chgData name="Tereza Houšková" userId="cc6f5d99-358d-4ddf-af7e-0fd823e118a1" providerId="ADAL" clId="{F05D186E-5D06-44D8-9E27-EB5F4A232524}" dt="2023-04-26T09:37:58.001" v="10838"/>
          <ac:picMkLst>
            <pc:docMk/>
            <pc:sldMk cId="96673825" sldId="363"/>
            <ac:picMk id="3" creationId="{A87C6654-3826-85F9-DE11-3D13012069C3}"/>
          </ac:picMkLst>
        </pc:picChg>
        <pc:picChg chg="del">
          <ac:chgData name="Tereza Houšková" userId="cc6f5d99-358d-4ddf-af7e-0fd823e118a1" providerId="ADAL" clId="{F05D186E-5D06-44D8-9E27-EB5F4A232524}" dt="2023-04-26T09:37:57.525" v="10837" actId="478"/>
          <ac:picMkLst>
            <pc:docMk/>
            <pc:sldMk cId="96673825" sldId="363"/>
            <ac:picMk id="8" creationId="{9C037BDA-F1A5-4E57-A5AF-EFEA73F88853}"/>
          </ac:picMkLst>
        </pc:picChg>
      </pc:sldChg>
      <pc:sldChg chg="addSp delSp modSp add mod">
        <pc:chgData name="Tereza Houšková" userId="cc6f5d99-358d-4ddf-af7e-0fd823e118a1" providerId="ADAL" clId="{F05D186E-5D06-44D8-9E27-EB5F4A232524}" dt="2023-04-26T20:24:05.246" v="11502" actId="20577"/>
        <pc:sldMkLst>
          <pc:docMk/>
          <pc:sldMk cId="997076353" sldId="364"/>
        </pc:sldMkLst>
        <pc:spChg chg="mod">
          <ac:chgData name="Tereza Houšková" userId="cc6f5d99-358d-4ddf-af7e-0fd823e118a1" providerId="ADAL" clId="{F05D186E-5D06-44D8-9E27-EB5F4A232524}" dt="2023-04-14T10:25:10.098" v="7659" actId="6549"/>
          <ac:spMkLst>
            <pc:docMk/>
            <pc:sldMk cId="997076353" sldId="364"/>
            <ac:spMk id="2" creationId="{2B8B2A5D-28CA-4439-A333-2039FBEC2B07}"/>
          </ac:spMkLst>
        </pc:spChg>
        <pc:spChg chg="mod">
          <ac:chgData name="Tereza Houšková" userId="cc6f5d99-358d-4ddf-af7e-0fd823e118a1" providerId="ADAL" clId="{F05D186E-5D06-44D8-9E27-EB5F4A232524}" dt="2023-04-26T20:24:05.246" v="11502" actId="20577"/>
          <ac:spMkLst>
            <pc:docMk/>
            <pc:sldMk cId="997076353" sldId="364"/>
            <ac:spMk id="4" creationId="{23514B90-E7BF-9463-8DD9-1B39894DDAF6}"/>
          </ac:spMkLst>
        </pc:spChg>
        <pc:picChg chg="add mod">
          <ac:chgData name="Tereza Houšková" userId="cc6f5d99-358d-4ddf-af7e-0fd823e118a1" providerId="ADAL" clId="{F05D186E-5D06-44D8-9E27-EB5F4A232524}" dt="2023-04-26T09:38:01.180" v="10840"/>
          <ac:picMkLst>
            <pc:docMk/>
            <pc:sldMk cId="997076353" sldId="364"/>
            <ac:picMk id="3" creationId="{37F78AA0-202A-D496-D63C-B1AACEF3544E}"/>
          </ac:picMkLst>
        </pc:picChg>
        <pc:picChg chg="mod">
          <ac:chgData name="Tereza Houšková" userId="cc6f5d99-358d-4ddf-af7e-0fd823e118a1" providerId="ADAL" clId="{F05D186E-5D06-44D8-9E27-EB5F4A232524}" dt="2023-04-14T10:30:50.763" v="7936" actId="1076"/>
          <ac:picMkLst>
            <pc:docMk/>
            <pc:sldMk cId="997076353" sldId="364"/>
            <ac:picMk id="5" creationId="{444660A4-1B54-6D95-67B7-B501E957F7EE}"/>
          </ac:picMkLst>
        </pc:picChg>
        <pc:picChg chg="del">
          <ac:chgData name="Tereza Houšková" userId="cc6f5d99-358d-4ddf-af7e-0fd823e118a1" providerId="ADAL" clId="{F05D186E-5D06-44D8-9E27-EB5F4A232524}" dt="2023-04-26T09:38:00.696" v="10839" actId="478"/>
          <ac:picMkLst>
            <pc:docMk/>
            <pc:sldMk cId="997076353" sldId="364"/>
            <ac:picMk id="8" creationId="{9C037BDA-F1A5-4E57-A5AF-EFEA73F88853}"/>
          </ac:picMkLst>
        </pc:picChg>
      </pc:sldChg>
      <pc:sldChg chg="addSp delSp modSp add mod ord">
        <pc:chgData name="Tereza Houšková" userId="cc6f5d99-358d-4ddf-af7e-0fd823e118a1" providerId="ADAL" clId="{F05D186E-5D06-44D8-9E27-EB5F4A232524}" dt="2023-04-26T20:25:21.303" v="11508" actId="27636"/>
        <pc:sldMkLst>
          <pc:docMk/>
          <pc:sldMk cId="4141544041" sldId="365"/>
        </pc:sldMkLst>
        <pc:spChg chg="mod">
          <ac:chgData name="Tereza Houšková" userId="cc6f5d99-358d-4ddf-af7e-0fd823e118a1" providerId="ADAL" clId="{F05D186E-5D06-44D8-9E27-EB5F4A232524}" dt="2023-04-14T10:34:44.821" v="8039" actId="6549"/>
          <ac:spMkLst>
            <pc:docMk/>
            <pc:sldMk cId="4141544041" sldId="365"/>
            <ac:spMk id="2" creationId="{2B8B2A5D-28CA-4439-A333-2039FBEC2B07}"/>
          </ac:spMkLst>
        </pc:spChg>
        <pc:spChg chg="mod">
          <ac:chgData name="Tereza Houšková" userId="cc6f5d99-358d-4ddf-af7e-0fd823e118a1" providerId="ADAL" clId="{F05D186E-5D06-44D8-9E27-EB5F4A232524}" dt="2023-04-26T20:25:21.303" v="11508" actId="27636"/>
          <ac:spMkLst>
            <pc:docMk/>
            <pc:sldMk cId="4141544041" sldId="365"/>
            <ac:spMk id="4" creationId="{23514B90-E7BF-9463-8DD9-1B39894DDAF6}"/>
          </ac:spMkLst>
        </pc:spChg>
        <pc:picChg chg="add mod">
          <ac:chgData name="Tereza Houšková" userId="cc6f5d99-358d-4ddf-af7e-0fd823e118a1" providerId="ADAL" clId="{F05D186E-5D06-44D8-9E27-EB5F4A232524}" dt="2023-04-14T10:34:51.756" v="8041"/>
          <ac:picMkLst>
            <pc:docMk/>
            <pc:sldMk cId="4141544041" sldId="365"/>
            <ac:picMk id="3" creationId="{A27B16C1-DE3A-D28F-0662-21DBFBB1E437}"/>
          </ac:picMkLst>
        </pc:picChg>
        <pc:picChg chg="del">
          <ac:chgData name="Tereza Houšková" userId="cc6f5d99-358d-4ddf-af7e-0fd823e118a1" providerId="ADAL" clId="{F05D186E-5D06-44D8-9E27-EB5F4A232524}" dt="2023-04-14T10:34:51.276" v="8040" actId="478"/>
          <ac:picMkLst>
            <pc:docMk/>
            <pc:sldMk cId="4141544041" sldId="365"/>
            <ac:picMk id="5" creationId="{058F46EB-8A58-D3FA-BA8A-C42E7891802D}"/>
          </ac:picMkLst>
        </pc:picChg>
        <pc:picChg chg="add mod">
          <ac:chgData name="Tereza Houšková" userId="cc6f5d99-358d-4ddf-af7e-0fd823e118a1" providerId="ADAL" clId="{F05D186E-5D06-44D8-9E27-EB5F4A232524}" dt="2023-04-26T09:38:04.613" v="10842"/>
          <ac:picMkLst>
            <pc:docMk/>
            <pc:sldMk cId="4141544041" sldId="365"/>
            <ac:picMk id="5" creationId="{AFC09A1B-22B2-E3A4-6CDF-C4E279C5642B}"/>
          </ac:picMkLst>
        </pc:picChg>
        <pc:picChg chg="del">
          <ac:chgData name="Tereza Houšková" userId="cc6f5d99-358d-4ddf-af7e-0fd823e118a1" providerId="ADAL" clId="{F05D186E-5D06-44D8-9E27-EB5F4A232524}" dt="2023-04-26T09:38:04.145" v="10841" actId="478"/>
          <ac:picMkLst>
            <pc:docMk/>
            <pc:sldMk cId="4141544041" sldId="365"/>
            <ac:picMk id="8" creationId="{9C037BDA-F1A5-4E57-A5AF-EFEA73F88853}"/>
          </ac:picMkLst>
        </pc:picChg>
      </pc:sldChg>
      <pc:sldChg chg="modSp add mod ord">
        <pc:chgData name="Tereza Houšková" userId="cc6f5d99-358d-4ddf-af7e-0fd823e118a1" providerId="ADAL" clId="{F05D186E-5D06-44D8-9E27-EB5F4A232524}" dt="2023-04-21T10:04:56.762" v="9760" actId="20577"/>
        <pc:sldMkLst>
          <pc:docMk/>
          <pc:sldMk cId="3783128858" sldId="366"/>
        </pc:sldMkLst>
        <pc:spChg chg="mod">
          <ac:chgData name="Tereza Houšková" userId="cc6f5d99-358d-4ddf-af7e-0fd823e118a1" providerId="ADAL" clId="{F05D186E-5D06-44D8-9E27-EB5F4A232524}" dt="2023-04-21T10:04:56.762" v="9760" actId="20577"/>
          <ac:spMkLst>
            <pc:docMk/>
            <pc:sldMk cId="3783128858" sldId="366"/>
            <ac:spMk id="2" creationId="{DD20969D-EB84-46F9-BA54-36A3770C2845}"/>
          </ac:spMkLst>
        </pc:spChg>
      </pc:sldChg>
      <pc:sldChg chg="add del">
        <pc:chgData name="Tereza Houšková" userId="cc6f5d99-358d-4ddf-af7e-0fd823e118a1" providerId="ADAL" clId="{F05D186E-5D06-44D8-9E27-EB5F4A232524}" dt="2023-04-21T09:31:11.679" v="9072" actId="2696"/>
        <pc:sldMkLst>
          <pc:docMk/>
          <pc:sldMk cId="3996340476" sldId="366"/>
        </pc:sldMkLst>
      </pc:sldChg>
      <pc:sldChg chg="modSp add mod ord">
        <pc:chgData name="Tereza Houšková" userId="cc6f5d99-358d-4ddf-af7e-0fd823e118a1" providerId="ADAL" clId="{F05D186E-5D06-44D8-9E27-EB5F4A232524}" dt="2023-04-21T10:03:51.014" v="9731"/>
        <pc:sldMkLst>
          <pc:docMk/>
          <pc:sldMk cId="3512586472" sldId="367"/>
        </pc:sldMkLst>
        <pc:spChg chg="mod">
          <ac:chgData name="Tereza Houšková" userId="cc6f5d99-358d-4ddf-af7e-0fd823e118a1" providerId="ADAL" clId="{F05D186E-5D06-44D8-9E27-EB5F4A232524}" dt="2023-04-21T10:02:55.772" v="9642" actId="20577"/>
          <ac:spMkLst>
            <pc:docMk/>
            <pc:sldMk cId="3512586472" sldId="367"/>
            <ac:spMk id="2" creationId="{DD20969D-EB84-46F9-BA54-36A3770C2845}"/>
          </ac:spMkLst>
        </pc:spChg>
      </pc:sldChg>
      <pc:sldChg chg="modSp add mod ord">
        <pc:chgData name="Tereza Houšková" userId="cc6f5d99-358d-4ddf-af7e-0fd823e118a1" providerId="ADAL" clId="{F05D186E-5D06-44D8-9E27-EB5F4A232524}" dt="2023-04-21T10:03:38.972" v="9729"/>
        <pc:sldMkLst>
          <pc:docMk/>
          <pc:sldMk cId="3141345537" sldId="368"/>
        </pc:sldMkLst>
        <pc:spChg chg="mod">
          <ac:chgData name="Tereza Houšková" userId="cc6f5d99-358d-4ddf-af7e-0fd823e118a1" providerId="ADAL" clId="{F05D186E-5D06-44D8-9E27-EB5F4A232524}" dt="2023-04-21T10:03:28.517" v="9727" actId="20577"/>
          <ac:spMkLst>
            <pc:docMk/>
            <pc:sldMk cId="3141345537" sldId="368"/>
            <ac:spMk id="2" creationId="{DD20969D-EB84-46F9-BA54-36A3770C2845}"/>
          </ac:spMkLst>
        </pc:spChg>
      </pc:sldChg>
      <pc:sldChg chg="modSp add mod">
        <pc:chgData name="Tereza Houšková" userId="cc6f5d99-358d-4ddf-af7e-0fd823e118a1" providerId="ADAL" clId="{F05D186E-5D06-44D8-9E27-EB5F4A232524}" dt="2023-04-26T10:42:57.366" v="10977" actId="113"/>
        <pc:sldMkLst>
          <pc:docMk/>
          <pc:sldMk cId="2714310246" sldId="369"/>
        </pc:sldMkLst>
        <pc:spChg chg="mod">
          <ac:chgData name="Tereza Houšková" userId="cc6f5d99-358d-4ddf-af7e-0fd823e118a1" providerId="ADAL" clId="{F05D186E-5D06-44D8-9E27-EB5F4A232524}" dt="2023-04-26T10:42:57.366" v="10977" actId="113"/>
          <ac:spMkLst>
            <pc:docMk/>
            <pc:sldMk cId="2714310246" sldId="369"/>
            <ac:spMk id="2" creationId="{DD20969D-EB84-46F9-BA54-36A3770C2845}"/>
          </ac:spMkLst>
        </pc:spChg>
      </pc:sldChg>
      <pc:sldChg chg="addSp delSp modSp add mod">
        <pc:chgData name="Tereza Houšková" userId="cc6f5d99-358d-4ddf-af7e-0fd823e118a1" providerId="ADAL" clId="{F05D186E-5D06-44D8-9E27-EB5F4A232524}" dt="2023-04-26T09:37:42.735" v="10830"/>
        <pc:sldMkLst>
          <pc:docMk/>
          <pc:sldMk cId="2968483614" sldId="370"/>
        </pc:sldMkLst>
        <pc:spChg chg="del mod">
          <ac:chgData name="Tereza Houšková" userId="cc6f5d99-358d-4ddf-af7e-0fd823e118a1" providerId="ADAL" clId="{F05D186E-5D06-44D8-9E27-EB5F4A232524}" dt="2023-04-21T10:39:25.453" v="9923" actId="478"/>
          <ac:spMkLst>
            <pc:docMk/>
            <pc:sldMk cId="2968483614" sldId="370"/>
            <ac:spMk id="2" creationId="{2B8B2A5D-28CA-4439-A333-2039FBEC2B07}"/>
          </ac:spMkLst>
        </pc:spChg>
        <pc:spChg chg="add mod">
          <ac:chgData name="Tereza Houšková" userId="cc6f5d99-358d-4ddf-af7e-0fd823e118a1" providerId="ADAL" clId="{F05D186E-5D06-44D8-9E27-EB5F4A232524}" dt="2023-04-21T10:40:15.465" v="9947" actId="6549"/>
          <ac:spMkLst>
            <pc:docMk/>
            <pc:sldMk cId="2968483614" sldId="370"/>
            <ac:spMk id="3" creationId="{469E8E4E-6D15-6C2B-9DCB-1431D1F433E9}"/>
          </ac:spMkLst>
        </pc:spChg>
        <pc:spChg chg="mod">
          <ac:chgData name="Tereza Houšková" userId="cc6f5d99-358d-4ddf-af7e-0fd823e118a1" providerId="ADAL" clId="{F05D186E-5D06-44D8-9E27-EB5F4A232524}" dt="2023-04-21T10:41:08.599" v="9960" actId="12"/>
          <ac:spMkLst>
            <pc:docMk/>
            <pc:sldMk cId="2968483614" sldId="370"/>
            <ac:spMk id="4" creationId="{23514B90-E7BF-9463-8DD9-1B39894DDAF6}"/>
          </ac:spMkLst>
        </pc:spChg>
        <pc:picChg chg="add mod">
          <ac:chgData name="Tereza Houšková" userId="cc6f5d99-358d-4ddf-af7e-0fd823e118a1" providerId="ADAL" clId="{F05D186E-5D06-44D8-9E27-EB5F4A232524}" dt="2023-04-26T09:37:42.735" v="10830"/>
          <ac:picMkLst>
            <pc:docMk/>
            <pc:sldMk cId="2968483614" sldId="370"/>
            <ac:picMk id="2" creationId="{D580DA1A-7BDE-FFA0-95DD-12A6F852251F}"/>
          </ac:picMkLst>
        </pc:picChg>
        <pc:picChg chg="mod">
          <ac:chgData name="Tereza Houšková" userId="cc6f5d99-358d-4ddf-af7e-0fd823e118a1" providerId="ADAL" clId="{F05D186E-5D06-44D8-9E27-EB5F4A232524}" dt="2023-04-21T10:41:14.666" v="9961" actId="1076"/>
          <ac:picMkLst>
            <pc:docMk/>
            <pc:sldMk cId="2968483614" sldId="370"/>
            <ac:picMk id="5" creationId="{74A52A28-BFF1-E90D-6B6B-4AC577F8750D}"/>
          </ac:picMkLst>
        </pc:picChg>
        <pc:picChg chg="del">
          <ac:chgData name="Tereza Houšková" userId="cc6f5d99-358d-4ddf-af7e-0fd823e118a1" providerId="ADAL" clId="{F05D186E-5D06-44D8-9E27-EB5F4A232524}" dt="2023-04-26T09:37:42.295" v="10829" actId="478"/>
          <ac:picMkLst>
            <pc:docMk/>
            <pc:sldMk cId="2968483614" sldId="370"/>
            <ac:picMk id="8" creationId="{9C037BDA-F1A5-4E57-A5AF-EFEA73F88853}"/>
          </ac:picMkLst>
        </pc:picChg>
      </pc:sldChg>
      <pc:sldChg chg="addSp delSp modSp mod">
        <pc:chgData name="Tereza Houšková" userId="cc6f5d99-358d-4ddf-af7e-0fd823e118a1" providerId="ADAL" clId="{F05D186E-5D06-44D8-9E27-EB5F4A232524}" dt="2023-04-26T11:02:46.482" v="11037" actId="114"/>
        <pc:sldMkLst>
          <pc:docMk/>
          <pc:sldMk cId="1377228249" sldId="371"/>
        </pc:sldMkLst>
        <pc:spChg chg="mod">
          <ac:chgData name="Tereza Houšková" userId="cc6f5d99-358d-4ddf-af7e-0fd823e118a1" providerId="ADAL" clId="{F05D186E-5D06-44D8-9E27-EB5F4A232524}" dt="2023-04-26T11:02:46.482" v="11037" actId="114"/>
          <ac:spMkLst>
            <pc:docMk/>
            <pc:sldMk cId="1377228249" sldId="371"/>
            <ac:spMk id="4" creationId="{23514B90-E7BF-9463-8DD9-1B39894DDAF6}"/>
          </ac:spMkLst>
        </pc:spChg>
        <pc:picChg chg="add mod">
          <ac:chgData name="Tereza Houšková" userId="cc6f5d99-358d-4ddf-af7e-0fd823e118a1" providerId="ADAL" clId="{F05D186E-5D06-44D8-9E27-EB5F4A232524}" dt="2023-04-26T09:37:12.615" v="10820"/>
          <ac:picMkLst>
            <pc:docMk/>
            <pc:sldMk cId="1377228249" sldId="371"/>
            <ac:picMk id="5" creationId="{0787313A-6435-C319-AA75-63A7C733F541}"/>
          </ac:picMkLst>
        </pc:picChg>
        <pc:picChg chg="del">
          <ac:chgData name="Tereza Houšková" userId="cc6f5d99-358d-4ddf-af7e-0fd823e118a1" providerId="ADAL" clId="{F05D186E-5D06-44D8-9E27-EB5F4A232524}" dt="2023-04-26T09:37:12.176" v="10819" actId="478"/>
          <ac:picMkLst>
            <pc:docMk/>
            <pc:sldMk cId="1377228249" sldId="371"/>
            <ac:picMk id="8" creationId="{9C037BDA-F1A5-4E57-A5AF-EFEA73F88853}"/>
          </ac:picMkLst>
        </pc:picChg>
      </pc:sldChg>
      <pc:sldChg chg="addSp delSp modSp mod">
        <pc:chgData name="Tereza Houšková" userId="cc6f5d99-358d-4ddf-af7e-0fd823e118a1" providerId="ADAL" clId="{F05D186E-5D06-44D8-9E27-EB5F4A232524}" dt="2023-04-26T09:37:45.908" v="10832"/>
        <pc:sldMkLst>
          <pc:docMk/>
          <pc:sldMk cId="2151580176" sldId="372"/>
        </pc:sldMkLst>
        <pc:picChg chg="add mod">
          <ac:chgData name="Tereza Houšková" userId="cc6f5d99-358d-4ddf-af7e-0fd823e118a1" providerId="ADAL" clId="{F05D186E-5D06-44D8-9E27-EB5F4A232524}" dt="2023-04-26T09:37:45.908" v="10832"/>
          <ac:picMkLst>
            <pc:docMk/>
            <pc:sldMk cId="2151580176" sldId="372"/>
            <ac:picMk id="2" creationId="{50FCC3F1-6232-BEAE-7EAE-5ABDF8EC7182}"/>
          </ac:picMkLst>
        </pc:picChg>
        <pc:picChg chg="del">
          <ac:chgData name="Tereza Houšková" userId="cc6f5d99-358d-4ddf-af7e-0fd823e118a1" providerId="ADAL" clId="{F05D186E-5D06-44D8-9E27-EB5F4A232524}" dt="2023-04-26T09:37:45.456" v="10831" actId="478"/>
          <ac:picMkLst>
            <pc:docMk/>
            <pc:sldMk cId="2151580176" sldId="372"/>
            <ac:picMk id="8" creationId="{9C037BDA-F1A5-4E57-A5AF-EFEA73F88853}"/>
          </ac:picMkLst>
        </pc:picChg>
      </pc:sldChg>
      <pc:sldChg chg="delSp modSp mod">
        <pc:chgData name="Tereza Houšková" userId="cc6f5d99-358d-4ddf-af7e-0fd823e118a1" providerId="ADAL" clId="{F05D186E-5D06-44D8-9E27-EB5F4A232524}" dt="2023-04-26T07:08:15.495" v="10754" actId="478"/>
        <pc:sldMkLst>
          <pc:docMk/>
          <pc:sldMk cId="1841192487" sldId="373"/>
        </pc:sldMkLst>
        <pc:spChg chg="mod">
          <ac:chgData name="Tereza Houšková" userId="cc6f5d99-358d-4ddf-af7e-0fd823e118a1" providerId="ADAL" clId="{F05D186E-5D06-44D8-9E27-EB5F4A232524}" dt="2023-04-26T06:32:14.717" v="10020" actId="14100"/>
          <ac:spMkLst>
            <pc:docMk/>
            <pc:sldMk cId="1841192487" sldId="373"/>
            <ac:spMk id="2" creationId="{DD20969D-EB84-46F9-BA54-36A3770C2845}"/>
          </ac:spMkLst>
        </pc:spChg>
        <pc:picChg chg="del">
          <ac:chgData name="Tereza Houšková" userId="cc6f5d99-358d-4ddf-af7e-0fd823e118a1" providerId="ADAL" clId="{F05D186E-5D06-44D8-9E27-EB5F4A232524}" dt="2023-04-26T07:08:15.495" v="10754" actId="478"/>
          <ac:picMkLst>
            <pc:docMk/>
            <pc:sldMk cId="1841192487" sldId="373"/>
            <ac:picMk id="3" creationId="{3ADE51DC-609B-4EE4-E9A9-6D44FADB508A}"/>
          </ac:picMkLst>
        </pc:picChg>
      </pc:sldChg>
      <pc:sldChg chg="addSp delSp modSp mod">
        <pc:chgData name="Tereza Houšková" userId="cc6f5d99-358d-4ddf-af7e-0fd823e118a1" providerId="ADAL" clId="{F05D186E-5D06-44D8-9E27-EB5F4A232524}" dt="2023-04-26T10:50:43.574" v="11017" actId="12"/>
        <pc:sldMkLst>
          <pc:docMk/>
          <pc:sldMk cId="4227258866" sldId="374"/>
        </pc:sldMkLst>
        <pc:spChg chg="mod">
          <ac:chgData name="Tereza Houšková" userId="cc6f5d99-358d-4ddf-af7e-0fd823e118a1" providerId="ADAL" clId="{F05D186E-5D06-44D8-9E27-EB5F4A232524}" dt="2023-04-26T10:50:43.574" v="11017" actId="12"/>
          <ac:spMkLst>
            <pc:docMk/>
            <pc:sldMk cId="4227258866" sldId="374"/>
            <ac:spMk id="9" creationId="{98E089D8-2DE0-410E-93CB-5D9316C82E59}"/>
          </ac:spMkLst>
        </pc:spChg>
        <pc:picChg chg="add mod">
          <ac:chgData name="Tereza Houšková" userId="cc6f5d99-358d-4ddf-af7e-0fd823e118a1" providerId="ADAL" clId="{F05D186E-5D06-44D8-9E27-EB5F4A232524}" dt="2023-04-26T09:38:07.985" v="10844"/>
          <ac:picMkLst>
            <pc:docMk/>
            <pc:sldMk cId="4227258866" sldId="374"/>
            <ac:picMk id="3" creationId="{D613D634-2584-C5DA-1B75-AB9EEF997E5D}"/>
          </ac:picMkLst>
        </pc:picChg>
        <pc:picChg chg="del">
          <ac:chgData name="Tereza Houšková" userId="cc6f5d99-358d-4ddf-af7e-0fd823e118a1" providerId="ADAL" clId="{F05D186E-5D06-44D8-9E27-EB5F4A232524}" dt="2023-04-26T09:38:07.545" v="10843" actId="478"/>
          <ac:picMkLst>
            <pc:docMk/>
            <pc:sldMk cId="4227258866" sldId="374"/>
            <ac:picMk id="8" creationId="{9C037BDA-F1A5-4E57-A5AF-EFEA73F88853}"/>
          </ac:picMkLst>
        </pc:picChg>
      </pc:sldChg>
      <pc:sldChg chg="addSp delSp modSp mod">
        <pc:chgData name="Tereza Houšková" userId="cc6f5d99-358d-4ddf-af7e-0fd823e118a1" providerId="ADAL" clId="{F05D186E-5D06-44D8-9E27-EB5F4A232524}" dt="2023-04-26T09:38:11.095" v="10846"/>
        <pc:sldMkLst>
          <pc:docMk/>
          <pc:sldMk cId="1767167440" sldId="375"/>
        </pc:sldMkLst>
        <pc:spChg chg="mod">
          <ac:chgData name="Tereza Houšková" userId="cc6f5d99-358d-4ddf-af7e-0fd823e118a1" providerId="ADAL" clId="{F05D186E-5D06-44D8-9E27-EB5F4A232524}" dt="2023-04-26T07:18:19.273" v="10761" actId="12"/>
          <ac:spMkLst>
            <pc:docMk/>
            <pc:sldMk cId="1767167440" sldId="375"/>
            <ac:spMk id="9" creationId="{98E089D8-2DE0-410E-93CB-5D9316C82E59}"/>
          </ac:spMkLst>
        </pc:spChg>
        <pc:picChg chg="add mod">
          <ac:chgData name="Tereza Houšková" userId="cc6f5d99-358d-4ddf-af7e-0fd823e118a1" providerId="ADAL" clId="{F05D186E-5D06-44D8-9E27-EB5F4A232524}" dt="2023-04-26T09:38:11.095" v="10846"/>
          <ac:picMkLst>
            <pc:docMk/>
            <pc:sldMk cId="1767167440" sldId="375"/>
            <ac:picMk id="3" creationId="{4C0DA1B5-EC21-E711-101E-343BFA1E4EC2}"/>
          </ac:picMkLst>
        </pc:picChg>
        <pc:picChg chg="del">
          <ac:chgData name="Tereza Houšková" userId="cc6f5d99-358d-4ddf-af7e-0fd823e118a1" providerId="ADAL" clId="{F05D186E-5D06-44D8-9E27-EB5F4A232524}" dt="2023-04-26T09:38:10.625" v="10845" actId="478"/>
          <ac:picMkLst>
            <pc:docMk/>
            <pc:sldMk cId="1767167440" sldId="375"/>
            <ac:picMk id="8" creationId="{9C037BDA-F1A5-4E57-A5AF-EFEA73F88853}"/>
          </ac:picMkLst>
        </pc:picChg>
      </pc:sldChg>
      <pc:sldChg chg="addSp delSp modSp mod">
        <pc:chgData name="Tereza Houšková" userId="cc6f5d99-358d-4ddf-af7e-0fd823e118a1" providerId="ADAL" clId="{F05D186E-5D06-44D8-9E27-EB5F4A232524}" dt="2023-04-26T09:38:14.585" v="10848"/>
        <pc:sldMkLst>
          <pc:docMk/>
          <pc:sldMk cId="1628733136" sldId="376"/>
        </pc:sldMkLst>
        <pc:spChg chg="mod">
          <ac:chgData name="Tereza Houšková" userId="cc6f5d99-358d-4ddf-af7e-0fd823e118a1" providerId="ADAL" clId="{F05D186E-5D06-44D8-9E27-EB5F4A232524}" dt="2023-04-26T07:21:54.837" v="10786" actId="113"/>
          <ac:spMkLst>
            <pc:docMk/>
            <pc:sldMk cId="1628733136" sldId="376"/>
            <ac:spMk id="2" creationId="{2B8B2A5D-28CA-4439-A333-2039FBEC2B07}"/>
          </ac:spMkLst>
        </pc:spChg>
        <pc:spChg chg="mod">
          <ac:chgData name="Tereza Houšková" userId="cc6f5d99-358d-4ddf-af7e-0fd823e118a1" providerId="ADAL" clId="{F05D186E-5D06-44D8-9E27-EB5F4A232524}" dt="2023-04-26T07:20:35.518" v="10785" actId="6549"/>
          <ac:spMkLst>
            <pc:docMk/>
            <pc:sldMk cId="1628733136" sldId="376"/>
            <ac:spMk id="9" creationId="{98E089D8-2DE0-410E-93CB-5D9316C82E59}"/>
          </ac:spMkLst>
        </pc:spChg>
        <pc:picChg chg="add mod">
          <ac:chgData name="Tereza Houšková" userId="cc6f5d99-358d-4ddf-af7e-0fd823e118a1" providerId="ADAL" clId="{F05D186E-5D06-44D8-9E27-EB5F4A232524}" dt="2023-04-26T09:38:14.585" v="10848"/>
          <ac:picMkLst>
            <pc:docMk/>
            <pc:sldMk cId="1628733136" sldId="376"/>
            <ac:picMk id="3" creationId="{D07FECB9-462E-A36D-438A-4A82A8F02CD2}"/>
          </ac:picMkLst>
        </pc:picChg>
        <pc:picChg chg="del">
          <ac:chgData name="Tereza Houšková" userId="cc6f5d99-358d-4ddf-af7e-0fd823e118a1" providerId="ADAL" clId="{F05D186E-5D06-44D8-9E27-EB5F4A232524}" dt="2023-04-26T09:38:14.165" v="10847" actId="478"/>
          <ac:picMkLst>
            <pc:docMk/>
            <pc:sldMk cId="1628733136" sldId="376"/>
            <ac:picMk id="8" creationId="{9C037BDA-F1A5-4E57-A5AF-EFEA73F88853}"/>
          </ac:picMkLst>
        </pc:picChg>
      </pc:sldChg>
      <pc:sldChg chg="addSp delSp modSp mod">
        <pc:chgData name="Tereza Houšková" userId="cc6f5d99-358d-4ddf-af7e-0fd823e118a1" providerId="ADAL" clId="{F05D186E-5D06-44D8-9E27-EB5F4A232524}" dt="2023-04-26T10:51:01.313" v="11020" actId="6549"/>
        <pc:sldMkLst>
          <pc:docMk/>
          <pc:sldMk cId="1076484247" sldId="377"/>
        </pc:sldMkLst>
        <pc:spChg chg="mod">
          <ac:chgData name="Tereza Houšková" userId="cc6f5d99-358d-4ddf-af7e-0fd823e118a1" providerId="ADAL" clId="{F05D186E-5D06-44D8-9E27-EB5F4A232524}" dt="2023-04-26T10:51:01.313" v="11020" actId="6549"/>
          <ac:spMkLst>
            <pc:docMk/>
            <pc:sldMk cId="1076484247" sldId="377"/>
            <ac:spMk id="2" creationId="{2B8B2A5D-28CA-4439-A333-2039FBEC2B07}"/>
          </ac:spMkLst>
        </pc:spChg>
        <pc:spChg chg="mod">
          <ac:chgData name="Tereza Houšková" userId="cc6f5d99-358d-4ddf-af7e-0fd823e118a1" providerId="ADAL" clId="{F05D186E-5D06-44D8-9E27-EB5F4A232524}" dt="2023-04-26T07:05:27.876" v="10735" actId="6549"/>
          <ac:spMkLst>
            <pc:docMk/>
            <pc:sldMk cId="1076484247" sldId="377"/>
            <ac:spMk id="9" creationId="{98E089D8-2DE0-410E-93CB-5D9316C82E59}"/>
          </ac:spMkLst>
        </pc:spChg>
        <pc:picChg chg="add mod">
          <ac:chgData name="Tereza Houšková" userId="cc6f5d99-358d-4ddf-af7e-0fd823e118a1" providerId="ADAL" clId="{F05D186E-5D06-44D8-9E27-EB5F4A232524}" dt="2023-04-26T09:38:20.735" v="10852"/>
          <ac:picMkLst>
            <pc:docMk/>
            <pc:sldMk cId="1076484247" sldId="377"/>
            <ac:picMk id="3" creationId="{F1E89FA9-A087-781E-623D-F6BDCBA7C927}"/>
          </ac:picMkLst>
        </pc:picChg>
        <pc:picChg chg="del">
          <ac:chgData name="Tereza Houšková" userId="cc6f5d99-358d-4ddf-af7e-0fd823e118a1" providerId="ADAL" clId="{F05D186E-5D06-44D8-9E27-EB5F4A232524}" dt="2023-04-26T09:38:20.295" v="10851" actId="478"/>
          <ac:picMkLst>
            <pc:docMk/>
            <pc:sldMk cId="1076484247" sldId="377"/>
            <ac:picMk id="8" creationId="{9C037BDA-F1A5-4E57-A5AF-EFEA73F88853}"/>
          </ac:picMkLst>
        </pc:picChg>
      </pc:sldChg>
      <pc:sldChg chg="modSp add mod ord">
        <pc:chgData name="Tereza Houšková" userId="cc6f5d99-358d-4ddf-af7e-0fd823e118a1" providerId="ADAL" clId="{F05D186E-5D06-44D8-9E27-EB5F4A232524}" dt="2023-04-26T19:44:44.571" v="11451" actId="1076"/>
        <pc:sldMkLst>
          <pc:docMk/>
          <pc:sldMk cId="3774926615" sldId="378"/>
        </pc:sldMkLst>
        <pc:spChg chg="mod">
          <ac:chgData name="Tereza Houšková" userId="cc6f5d99-358d-4ddf-af7e-0fd823e118a1" providerId="ADAL" clId="{F05D186E-5D06-44D8-9E27-EB5F4A232524}" dt="2023-04-26T19:44:44.571" v="11451" actId="1076"/>
          <ac:spMkLst>
            <pc:docMk/>
            <pc:sldMk cId="3774926615" sldId="378"/>
            <ac:spMk id="2" creationId="{2B8B2A5D-28CA-4439-A333-2039FBEC2B07}"/>
          </ac:spMkLst>
        </pc:spChg>
        <pc:spChg chg="mod">
          <ac:chgData name="Tereza Houšková" userId="cc6f5d99-358d-4ddf-af7e-0fd823e118a1" providerId="ADAL" clId="{F05D186E-5D06-44D8-9E27-EB5F4A232524}" dt="2023-04-26T19:44:39.307" v="11450" actId="179"/>
          <ac:spMkLst>
            <pc:docMk/>
            <pc:sldMk cId="3774926615" sldId="378"/>
            <ac:spMk id="3" creationId="{E9C43D0C-A677-48EC-9442-6133D4932A0F}"/>
          </ac:spMkLst>
        </pc:spChg>
      </pc:sldChg>
      <pc:sldChg chg="add ord">
        <pc:chgData name="Tereza Houšková" userId="cc6f5d99-358d-4ddf-af7e-0fd823e118a1" providerId="ADAL" clId="{F05D186E-5D06-44D8-9E27-EB5F4A232524}" dt="2023-04-26T19:30:22.984" v="11303"/>
        <pc:sldMkLst>
          <pc:docMk/>
          <pc:sldMk cId="2987076145" sldId="379"/>
        </pc:sldMkLst>
      </pc:sldChg>
    </pc:docChg>
  </pc:docChgLst>
  <pc:docChgLst>
    <pc:chgData name="Alena Nováková" userId="70640ab2-8543-4e4d-b13b-c90c83b4e8dc" providerId="ADAL" clId="{CFB3DA11-4DCF-42E7-A85A-F692CE5018A1}"/>
    <pc:docChg chg="undo redo custSel addSld delSld modSld sldOrd">
      <pc:chgData name="Alena Nováková" userId="70640ab2-8543-4e4d-b13b-c90c83b4e8dc" providerId="ADAL" clId="{CFB3DA11-4DCF-42E7-A85A-F692CE5018A1}" dt="2022-11-15T05:50:51.867" v="2185" actId="20577"/>
      <pc:docMkLst>
        <pc:docMk/>
      </pc:docMkLst>
      <pc:sldChg chg="modSp mod">
        <pc:chgData name="Alena Nováková" userId="70640ab2-8543-4e4d-b13b-c90c83b4e8dc" providerId="ADAL" clId="{CFB3DA11-4DCF-42E7-A85A-F692CE5018A1}" dt="2022-11-13T14:45:23.006" v="349" actId="113"/>
        <pc:sldMkLst>
          <pc:docMk/>
          <pc:sldMk cId="24660651" sldId="257"/>
        </pc:sldMkLst>
        <pc:spChg chg="mod">
          <ac:chgData name="Alena Nováková" userId="70640ab2-8543-4e4d-b13b-c90c83b4e8dc" providerId="ADAL" clId="{CFB3DA11-4DCF-42E7-A85A-F692CE5018A1}" dt="2022-11-13T14:45:23.006" v="349" actId="113"/>
          <ac:spMkLst>
            <pc:docMk/>
            <pc:sldMk cId="24660651" sldId="257"/>
            <ac:spMk id="3" creationId="{76FA776C-AE85-4F71-89B5-B2D86B4B6E25}"/>
          </ac:spMkLst>
        </pc:spChg>
      </pc:sldChg>
      <pc:sldChg chg="modSp mod">
        <pc:chgData name="Alena Nováková" userId="70640ab2-8543-4e4d-b13b-c90c83b4e8dc" providerId="ADAL" clId="{CFB3DA11-4DCF-42E7-A85A-F692CE5018A1}" dt="2022-10-30T05:21:51.918" v="1" actId="6549"/>
        <pc:sldMkLst>
          <pc:docMk/>
          <pc:sldMk cId="3241288794" sldId="266"/>
        </pc:sldMkLst>
        <pc:spChg chg="mod">
          <ac:chgData name="Alena Nováková" userId="70640ab2-8543-4e4d-b13b-c90c83b4e8dc" providerId="ADAL" clId="{CFB3DA11-4DCF-42E7-A85A-F692CE5018A1}" dt="2022-10-30T05:21:51.918" v="1" actId="6549"/>
          <ac:spMkLst>
            <pc:docMk/>
            <pc:sldMk cId="3241288794" sldId="266"/>
            <ac:spMk id="3" creationId="{FBC59196-9F3A-4CDF-82A4-673AD034FE66}"/>
          </ac:spMkLst>
        </pc:spChg>
      </pc:sldChg>
      <pc:sldChg chg="modSp mod">
        <pc:chgData name="Alena Nováková" userId="70640ab2-8543-4e4d-b13b-c90c83b4e8dc" providerId="ADAL" clId="{CFB3DA11-4DCF-42E7-A85A-F692CE5018A1}" dt="2022-11-13T14:46:34.233" v="377" actId="6549"/>
        <pc:sldMkLst>
          <pc:docMk/>
          <pc:sldMk cId="4229185051" sldId="269"/>
        </pc:sldMkLst>
        <pc:spChg chg="mod">
          <ac:chgData name="Alena Nováková" userId="70640ab2-8543-4e4d-b13b-c90c83b4e8dc" providerId="ADAL" clId="{CFB3DA11-4DCF-42E7-A85A-F692CE5018A1}" dt="2022-11-13T14:46:34.233" v="377" actId="6549"/>
          <ac:spMkLst>
            <pc:docMk/>
            <pc:sldMk cId="4229185051" sldId="269"/>
            <ac:spMk id="3" creationId="{E9C43D0C-A677-48EC-9442-6133D4932A0F}"/>
          </ac:spMkLst>
        </pc:spChg>
      </pc:sldChg>
      <pc:sldChg chg="modSp mod">
        <pc:chgData name="Alena Nováková" userId="70640ab2-8543-4e4d-b13b-c90c83b4e8dc" providerId="ADAL" clId="{CFB3DA11-4DCF-42E7-A85A-F692CE5018A1}" dt="2022-11-13T14:50:57.097" v="410" actId="6549"/>
        <pc:sldMkLst>
          <pc:docMk/>
          <pc:sldMk cId="135837720" sldId="273"/>
        </pc:sldMkLst>
        <pc:spChg chg="mod">
          <ac:chgData name="Alena Nováková" userId="70640ab2-8543-4e4d-b13b-c90c83b4e8dc" providerId="ADAL" clId="{CFB3DA11-4DCF-42E7-A85A-F692CE5018A1}" dt="2022-11-13T14:50:57.097" v="410" actId="6549"/>
          <ac:spMkLst>
            <pc:docMk/>
            <pc:sldMk cId="135837720" sldId="273"/>
            <ac:spMk id="3" creationId="{E9C43D0C-A677-48EC-9442-6133D4932A0F}"/>
          </ac:spMkLst>
        </pc:spChg>
      </pc:sldChg>
      <pc:sldChg chg="modSp mod">
        <pc:chgData name="Alena Nováková" userId="70640ab2-8543-4e4d-b13b-c90c83b4e8dc" providerId="ADAL" clId="{CFB3DA11-4DCF-42E7-A85A-F692CE5018A1}" dt="2022-11-13T14:51:35.141" v="411" actId="6549"/>
        <pc:sldMkLst>
          <pc:docMk/>
          <pc:sldMk cId="3062268301" sldId="276"/>
        </pc:sldMkLst>
        <pc:spChg chg="mod">
          <ac:chgData name="Alena Nováková" userId="70640ab2-8543-4e4d-b13b-c90c83b4e8dc" providerId="ADAL" clId="{CFB3DA11-4DCF-42E7-A85A-F692CE5018A1}" dt="2022-11-13T14:51:35.141" v="411" actId="6549"/>
          <ac:spMkLst>
            <pc:docMk/>
            <pc:sldMk cId="3062268301" sldId="276"/>
            <ac:spMk id="3" creationId="{E9C43D0C-A677-48EC-9442-6133D4932A0F}"/>
          </ac:spMkLst>
        </pc:spChg>
      </pc:sldChg>
      <pc:sldChg chg="modSp mod ord">
        <pc:chgData name="Alena Nováková" userId="70640ab2-8543-4e4d-b13b-c90c83b4e8dc" providerId="ADAL" clId="{CFB3DA11-4DCF-42E7-A85A-F692CE5018A1}" dt="2022-11-15T05:26:07.378" v="1557"/>
        <pc:sldMkLst>
          <pc:docMk/>
          <pc:sldMk cId="3058895603" sldId="316"/>
        </pc:sldMkLst>
        <pc:spChg chg="mod">
          <ac:chgData name="Alena Nováková" userId="70640ab2-8543-4e4d-b13b-c90c83b4e8dc" providerId="ADAL" clId="{CFB3DA11-4DCF-42E7-A85A-F692CE5018A1}" dt="2022-11-13T14:59:33.255" v="1003" actId="6549"/>
          <ac:spMkLst>
            <pc:docMk/>
            <pc:sldMk cId="3058895603" sldId="316"/>
            <ac:spMk id="2" creationId="{2B8B2A5D-28CA-4439-A333-2039FBEC2B07}"/>
          </ac:spMkLst>
        </pc:spChg>
      </pc:sldChg>
      <pc:sldChg chg="modSp add mod ord">
        <pc:chgData name="Alena Nováková" userId="70640ab2-8543-4e4d-b13b-c90c83b4e8dc" providerId="ADAL" clId="{CFB3DA11-4DCF-42E7-A85A-F692CE5018A1}" dt="2022-11-13T14:49:46.715" v="384" actId="6549"/>
        <pc:sldMkLst>
          <pc:docMk/>
          <pc:sldMk cId="3573553956" sldId="336"/>
        </pc:sldMkLst>
        <pc:spChg chg="mod">
          <ac:chgData name="Alena Nováková" userId="70640ab2-8543-4e4d-b13b-c90c83b4e8dc" providerId="ADAL" clId="{CFB3DA11-4DCF-42E7-A85A-F692CE5018A1}" dt="2022-10-30T05:22:21.735" v="24" actId="20577"/>
          <ac:spMkLst>
            <pc:docMk/>
            <pc:sldMk cId="3573553956" sldId="336"/>
            <ac:spMk id="2" creationId="{2B8B2A5D-28CA-4439-A333-2039FBEC2B07}"/>
          </ac:spMkLst>
        </pc:spChg>
        <pc:spChg chg="mod">
          <ac:chgData name="Alena Nováková" userId="70640ab2-8543-4e4d-b13b-c90c83b4e8dc" providerId="ADAL" clId="{CFB3DA11-4DCF-42E7-A85A-F692CE5018A1}" dt="2022-11-13T14:49:46.715" v="384" actId="6549"/>
          <ac:spMkLst>
            <pc:docMk/>
            <pc:sldMk cId="3573553956" sldId="336"/>
            <ac:spMk id="3" creationId="{E9C43D0C-A677-48EC-9442-6133D4932A0F}"/>
          </ac:spMkLst>
        </pc:spChg>
      </pc:sldChg>
      <pc:sldChg chg="modSp add del mod">
        <pc:chgData name="Alena Nováková" userId="70640ab2-8543-4e4d-b13b-c90c83b4e8dc" providerId="ADAL" clId="{CFB3DA11-4DCF-42E7-A85A-F692CE5018A1}" dt="2022-11-13T14:57:59.310" v="969" actId="20577"/>
        <pc:sldMkLst>
          <pc:docMk/>
          <pc:sldMk cId="526910132" sldId="338"/>
        </pc:sldMkLst>
        <pc:spChg chg="mod">
          <ac:chgData name="Alena Nováková" userId="70640ab2-8543-4e4d-b13b-c90c83b4e8dc" providerId="ADAL" clId="{CFB3DA11-4DCF-42E7-A85A-F692CE5018A1}" dt="2022-11-13T14:53:12.912" v="461" actId="20577"/>
          <ac:spMkLst>
            <pc:docMk/>
            <pc:sldMk cId="526910132" sldId="338"/>
            <ac:spMk id="2" creationId="{2B8B2A5D-28CA-4439-A333-2039FBEC2B07}"/>
          </ac:spMkLst>
        </pc:spChg>
        <pc:spChg chg="mod">
          <ac:chgData name="Alena Nováková" userId="70640ab2-8543-4e4d-b13b-c90c83b4e8dc" providerId="ADAL" clId="{CFB3DA11-4DCF-42E7-A85A-F692CE5018A1}" dt="2022-11-13T14:57:59.310" v="969" actId="20577"/>
          <ac:spMkLst>
            <pc:docMk/>
            <pc:sldMk cId="526910132" sldId="338"/>
            <ac:spMk id="3" creationId="{E9C43D0C-A677-48EC-9442-6133D4932A0F}"/>
          </ac:spMkLst>
        </pc:spChg>
      </pc:sldChg>
      <pc:sldChg chg="add del">
        <pc:chgData name="Alena Nováková" userId="70640ab2-8543-4e4d-b13b-c90c83b4e8dc" providerId="ADAL" clId="{CFB3DA11-4DCF-42E7-A85A-F692CE5018A1}" dt="2022-11-13T14:47:33.207" v="379" actId="2890"/>
        <pc:sldMkLst>
          <pc:docMk/>
          <pc:sldMk cId="3045984988" sldId="338"/>
        </pc:sldMkLst>
      </pc:sldChg>
      <pc:sldChg chg="modSp add mod">
        <pc:chgData name="Alena Nováková" userId="70640ab2-8543-4e4d-b13b-c90c83b4e8dc" providerId="ADAL" clId="{CFB3DA11-4DCF-42E7-A85A-F692CE5018A1}" dt="2022-11-13T15:11:24.079" v="1555" actId="113"/>
        <pc:sldMkLst>
          <pc:docMk/>
          <pc:sldMk cId="2206932653" sldId="339"/>
        </pc:sldMkLst>
        <pc:spChg chg="mod">
          <ac:chgData name="Alena Nováková" userId="70640ab2-8543-4e4d-b13b-c90c83b4e8dc" providerId="ADAL" clId="{CFB3DA11-4DCF-42E7-A85A-F692CE5018A1}" dt="2022-11-13T15:00:06.976" v="1024" actId="20577"/>
          <ac:spMkLst>
            <pc:docMk/>
            <pc:sldMk cId="2206932653" sldId="339"/>
            <ac:spMk id="2" creationId="{2B8B2A5D-28CA-4439-A333-2039FBEC2B07}"/>
          </ac:spMkLst>
        </pc:spChg>
        <pc:spChg chg="mod">
          <ac:chgData name="Alena Nováková" userId="70640ab2-8543-4e4d-b13b-c90c83b4e8dc" providerId="ADAL" clId="{CFB3DA11-4DCF-42E7-A85A-F692CE5018A1}" dt="2022-11-13T15:11:24.079" v="1555" actId="113"/>
          <ac:spMkLst>
            <pc:docMk/>
            <pc:sldMk cId="2206932653" sldId="339"/>
            <ac:spMk id="9" creationId="{98E089D8-2DE0-410E-93CB-5D9316C82E59}"/>
          </ac:spMkLst>
        </pc:spChg>
      </pc:sldChg>
      <pc:sldChg chg="modSp add mod">
        <pc:chgData name="Alena Nováková" userId="70640ab2-8543-4e4d-b13b-c90c83b4e8dc" providerId="ADAL" clId="{CFB3DA11-4DCF-42E7-A85A-F692CE5018A1}" dt="2022-11-15T05:50:51.867" v="2185" actId="20577"/>
        <pc:sldMkLst>
          <pc:docMk/>
          <pc:sldMk cId="3058037425" sldId="341"/>
        </pc:sldMkLst>
        <pc:spChg chg="mod">
          <ac:chgData name="Alena Nováková" userId="70640ab2-8543-4e4d-b13b-c90c83b4e8dc" providerId="ADAL" clId="{CFB3DA11-4DCF-42E7-A85A-F692CE5018A1}" dt="2022-11-15T05:26:49.902" v="1583" actId="20577"/>
          <ac:spMkLst>
            <pc:docMk/>
            <pc:sldMk cId="3058037425" sldId="341"/>
            <ac:spMk id="2" creationId="{2B8B2A5D-28CA-4439-A333-2039FBEC2B07}"/>
          </ac:spMkLst>
        </pc:spChg>
        <pc:spChg chg="mod">
          <ac:chgData name="Alena Nováková" userId="70640ab2-8543-4e4d-b13b-c90c83b4e8dc" providerId="ADAL" clId="{CFB3DA11-4DCF-42E7-A85A-F692CE5018A1}" dt="2022-11-15T05:50:51.867" v="2185" actId="20577"/>
          <ac:spMkLst>
            <pc:docMk/>
            <pc:sldMk cId="3058037425" sldId="341"/>
            <ac:spMk id="9" creationId="{98E089D8-2DE0-410E-93CB-5D9316C82E59}"/>
          </ac:spMkLst>
        </pc:spChg>
      </pc:sldChg>
    </pc:docChg>
  </pc:docChgLst>
  <pc:docChgLst>
    <pc:chgData name="Tereza Houšková" userId="cc6f5d99-358d-4ddf-af7e-0fd823e118a1" providerId="ADAL" clId="{11F9C018-522D-43E5-83D6-A467DDAD5007}"/>
    <pc:docChg chg="undo custSel addSld delSld modSld sldOrd">
      <pc:chgData name="Tereza Houšková" userId="cc6f5d99-358d-4ddf-af7e-0fd823e118a1" providerId="ADAL" clId="{11F9C018-522D-43E5-83D6-A467DDAD5007}" dt="2023-05-12T11:56:02.249" v="837" actId="404"/>
      <pc:docMkLst>
        <pc:docMk/>
      </pc:docMkLst>
      <pc:sldChg chg="del">
        <pc:chgData name="Tereza Houšková" userId="cc6f5d99-358d-4ddf-af7e-0fd823e118a1" providerId="ADAL" clId="{11F9C018-522D-43E5-83D6-A467DDAD5007}" dt="2023-05-12T11:00:16.902" v="244" actId="47"/>
        <pc:sldMkLst>
          <pc:docMk/>
          <pc:sldMk cId="1569180991" sldId="268"/>
        </pc:sldMkLst>
      </pc:sldChg>
      <pc:sldChg chg="addSp delSp modSp mod ord">
        <pc:chgData name="Tereza Houšková" userId="cc6f5d99-358d-4ddf-af7e-0fd823e118a1" providerId="ADAL" clId="{11F9C018-522D-43E5-83D6-A467DDAD5007}" dt="2023-05-12T11:36:56.293" v="656"/>
        <pc:sldMkLst>
          <pc:docMk/>
          <pc:sldMk cId="14058089" sldId="313"/>
        </pc:sldMkLst>
        <pc:spChg chg="del">
          <ac:chgData name="Tereza Houšková" userId="cc6f5d99-358d-4ddf-af7e-0fd823e118a1" providerId="ADAL" clId="{11F9C018-522D-43E5-83D6-A467DDAD5007}" dt="2023-05-12T11:36:34.803" v="650" actId="478"/>
          <ac:spMkLst>
            <pc:docMk/>
            <pc:sldMk cId="14058089" sldId="313"/>
            <ac:spMk id="2" creationId="{DD20969D-EB84-46F9-BA54-36A3770C2845}"/>
          </ac:spMkLst>
        </pc:spChg>
        <pc:spChg chg="add del mod">
          <ac:chgData name="Tereza Houšková" userId="cc6f5d99-358d-4ddf-af7e-0fd823e118a1" providerId="ADAL" clId="{11F9C018-522D-43E5-83D6-A467DDAD5007}" dt="2023-05-12T11:36:49.562" v="654" actId="478"/>
          <ac:spMkLst>
            <pc:docMk/>
            <pc:sldMk cId="14058089" sldId="313"/>
            <ac:spMk id="4" creationId="{F10392A3-C966-37CB-5F06-C651985C63E2}"/>
          </ac:spMkLst>
        </pc:spChg>
        <pc:picChg chg="add del">
          <ac:chgData name="Tereza Houšková" userId="cc6f5d99-358d-4ddf-af7e-0fd823e118a1" providerId="ADAL" clId="{11F9C018-522D-43E5-83D6-A467DDAD5007}" dt="2023-05-12T11:36:40.333" v="652" actId="478"/>
          <ac:picMkLst>
            <pc:docMk/>
            <pc:sldMk cId="14058089" sldId="313"/>
            <ac:picMk id="5" creationId="{A96BAE44-C7D3-4476-8B3F-4E330B59C9F9}"/>
          </ac:picMkLst>
        </pc:picChg>
        <pc:picChg chg="del">
          <ac:chgData name="Tereza Houšková" userId="cc6f5d99-358d-4ddf-af7e-0fd823e118a1" providerId="ADAL" clId="{11F9C018-522D-43E5-83D6-A467DDAD5007}" dt="2023-05-12T11:36:28.883" v="649" actId="478"/>
          <ac:picMkLst>
            <pc:docMk/>
            <pc:sldMk cId="14058089" sldId="313"/>
            <ac:picMk id="7" creationId="{D1D8C8D8-D7C7-4B4F-AB9A-E0F50795988E}"/>
          </ac:picMkLst>
        </pc:picChg>
        <pc:picChg chg="add">
          <ac:chgData name="Tereza Houšková" userId="cc6f5d99-358d-4ddf-af7e-0fd823e118a1" providerId="ADAL" clId="{11F9C018-522D-43E5-83D6-A467DDAD5007}" dt="2023-05-12T11:36:41.623" v="653" actId="22"/>
          <ac:picMkLst>
            <pc:docMk/>
            <pc:sldMk cId="14058089" sldId="313"/>
            <ac:picMk id="8" creationId="{12AAA9DA-EF03-345E-EA61-9C71B85FEBDD}"/>
          </ac:picMkLst>
        </pc:picChg>
      </pc:sldChg>
      <pc:sldChg chg="del">
        <pc:chgData name="Tereza Houšková" userId="cc6f5d99-358d-4ddf-af7e-0fd823e118a1" providerId="ADAL" clId="{11F9C018-522D-43E5-83D6-A467DDAD5007}" dt="2023-05-12T11:38:49.632" v="665" actId="47"/>
        <pc:sldMkLst>
          <pc:docMk/>
          <pc:sldMk cId="2527625731" sldId="320"/>
        </pc:sldMkLst>
      </pc:sldChg>
      <pc:sldChg chg="modSp mod">
        <pc:chgData name="Tereza Houšková" userId="cc6f5d99-358d-4ddf-af7e-0fd823e118a1" providerId="ADAL" clId="{11F9C018-522D-43E5-83D6-A467DDAD5007}" dt="2023-05-12T11:50:55.330" v="787" actId="948"/>
        <pc:sldMkLst>
          <pc:docMk/>
          <pc:sldMk cId="2566979700" sldId="328"/>
        </pc:sldMkLst>
        <pc:spChg chg="mod">
          <ac:chgData name="Tereza Houšková" userId="cc6f5d99-358d-4ddf-af7e-0fd823e118a1" providerId="ADAL" clId="{11F9C018-522D-43E5-83D6-A467DDAD5007}" dt="2023-05-12T11:50:55.330" v="787" actId="948"/>
          <ac:spMkLst>
            <pc:docMk/>
            <pc:sldMk cId="2566979700" sldId="328"/>
            <ac:spMk id="4" creationId="{D94DB241-0690-D54E-EB22-A2985C87825D}"/>
          </ac:spMkLst>
        </pc:spChg>
      </pc:sldChg>
      <pc:sldChg chg="modSp mod">
        <pc:chgData name="Tereza Houšková" userId="cc6f5d99-358d-4ddf-af7e-0fd823e118a1" providerId="ADAL" clId="{11F9C018-522D-43E5-83D6-A467DDAD5007}" dt="2023-05-12T11:55:20.821" v="831" actId="403"/>
        <pc:sldMkLst>
          <pc:docMk/>
          <pc:sldMk cId="1984793169" sldId="340"/>
        </pc:sldMkLst>
        <pc:spChg chg="mod">
          <ac:chgData name="Tereza Houšková" userId="cc6f5d99-358d-4ddf-af7e-0fd823e118a1" providerId="ADAL" clId="{11F9C018-522D-43E5-83D6-A467DDAD5007}" dt="2023-05-12T11:55:20.821" v="831" actId="403"/>
          <ac:spMkLst>
            <pc:docMk/>
            <pc:sldMk cId="1984793169" sldId="340"/>
            <ac:spMk id="2" creationId="{BA9E9925-AA6A-4D70-BEFA-2BFF662C2E54}"/>
          </ac:spMkLst>
        </pc:spChg>
        <pc:spChg chg="mod">
          <ac:chgData name="Tereza Houšková" userId="cc6f5d99-358d-4ddf-af7e-0fd823e118a1" providerId="ADAL" clId="{11F9C018-522D-43E5-83D6-A467DDAD5007}" dt="2023-05-12T11:55:15.642" v="829" actId="207"/>
          <ac:spMkLst>
            <pc:docMk/>
            <pc:sldMk cId="1984793169" sldId="340"/>
            <ac:spMk id="3" creationId="{76FA776C-AE85-4F71-89B5-B2D86B4B6E25}"/>
          </ac:spMkLst>
        </pc:spChg>
      </pc:sldChg>
      <pc:sldChg chg="del">
        <pc:chgData name="Tereza Houšková" userId="cc6f5d99-358d-4ddf-af7e-0fd823e118a1" providerId="ADAL" clId="{11F9C018-522D-43E5-83D6-A467DDAD5007}" dt="2023-05-12T11:38:51.587" v="667" actId="47"/>
        <pc:sldMkLst>
          <pc:docMk/>
          <pc:sldMk cId="3058037425" sldId="341"/>
        </pc:sldMkLst>
      </pc:sldChg>
      <pc:sldChg chg="del">
        <pc:chgData name="Tereza Houšková" userId="cc6f5d99-358d-4ddf-af7e-0fd823e118a1" providerId="ADAL" clId="{11F9C018-522D-43E5-83D6-A467DDAD5007}" dt="2023-05-12T11:55:33.970" v="832" actId="2696"/>
        <pc:sldMkLst>
          <pc:docMk/>
          <pc:sldMk cId="2605388623" sldId="355"/>
        </pc:sldMkLst>
      </pc:sldChg>
      <pc:sldChg chg="modSp mod">
        <pc:chgData name="Tereza Houšková" userId="cc6f5d99-358d-4ddf-af7e-0fd823e118a1" providerId="ADAL" clId="{11F9C018-522D-43E5-83D6-A467DDAD5007}" dt="2023-05-12T11:56:02.249" v="837" actId="404"/>
        <pc:sldMkLst>
          <pc:docMk/>
          <pc:sldMk cId="2016916141" sldId="357"/>
        </pc:sldMkLst>
        <pc:spChg chg="mod">
          <ac:chgData name="Tereza Houšková" userId="cc6f5d99-358d-4ddf-af7e-0fd823e118a1" providerId="ADAL" clId="{11F9C018-522D-43E5-83D6-A467DDAD5007}" dt="2023-05-12T11:56:02.249" v="837" actId="404"/>
          <ac:spMkLst>
            <pc:docMk/>
            <pc:sldMk cId="2016916141" sldId="357"/>
            <ac:spMk id="2" creationId="{2B8B2A5D-28CA-4439-A333-2039FBEC2B07}"/>
          </ac:spMkLst>
        </pc:spChg>
        <pc:graphicFrameChg chg="mod modGraphic">
          <ac:chgData name="Tereza Houšková" userId="cc6f5d99-358d-4ddf-af7e-0fd823e118a1" providerId="ADAL" clId="{11F9C018-522D-43E5-83D6-A467DDAD5007}" dt="2023-05-12T11:02:18.715" v="261" actId="14734"/>
          <ac:graphicFrameMkLst>
            <pc:docMk/>
            <pc:sldMk cId="2016916141" sldId="357"/>
            <ac:graphicFrameMk id="5" creationId="{D9684E3E-1BD4-A306-E22A-9BE6095B0493}"/>
          </ac:graphicFrameMkLst>
        </pc:graphicFrameChg>
      </pc:sldChg>
      <pc:sldChg chg="modSp mod">
        <pc:chgData name="Tereza Houšková" userId="cc6f5d99-358d-4ddf-af7e-0fd823e118a1" providerId="ADAL" clId="{11F9C018-522D-43E5-83D6-A467DDAD5007}" dt="2023-05-12T11:48:55.846" v="782" actId="20577"/>
        <pc:sldMkLst>
          <pc:docMk/>
          <pc:sldMk cId="3740787984" sldId="358"/>
        </pc:sldMkLst>
        <pc:spChg chg="mod">
          <ac:chgData name="Tereza Houšková" userId="cc6f5d99-358d-4ddf-af7e-0fd823e118a1" providerId="ADAL" clId="{11F9C018-522D-43E5-83D6-A467DDAD5007}" dt="2023-05-12T11:48:55.846" v="782" actId="20577"/>
          <ac:spMkLst>
            <pc:docMk/>
            <pc:sldMk cId="3740787984" sldId="358"/>
            <ac:spMk id="4" creationId="{D94DB241-0690-D54E-EB22-A2985C87825D}"/>
          </ac:spMkLst>
        </pc:spChg>
      </pc:sldChg>
      <pc:sldChg chg="del">
        <pc:chgData name="Tereza Houšková" userId="cc6f5d99-358d-4ddf-af7e-0fd823e118a1" providerId="ADAL" clId="{11F9C018-522D-43E5-83D6-A467DDAD5007}" dt="2023-05-12T11:38:48.217" v="664" actId="47"/>
        <pc:sldMkLst>
          <pc:docMk/>
          <pc:sldMk cId="1841192487" sldId="373"/>
        </pc:sldMkLst>
      </pc:sldChg>
      <pc:sldChg chg="del">
        <pc:chgData name="Tereza Houšková" userId="cc6f5d99-358d-4ddf-af7e-0fd823e118a1" providerId="ADAL" clId="{11F9C018-522D-43E5-83D6-A467DDAD5007}" dt="2023-05-12T11:38:44.722" v="661" actId="47"/>
        <pc:sldMkLst>
          <pc:docMk/>
          <pc:sldMk cId="4227258866" sldId="374"/>
        </pc:sldMkLst>
      </pc:sldChg>
      <pc:sldChg chg="del">
        <pc:chgData name="Tereza Houšková" userId="cc6f5d99-358d-4ddf-af7e-0fd823e118a1" providerId="ADAL" clId="{11F9C018-522D-43E5-83D6-A467DDAD5007}" dt="2023-05-12T11:38:45.712" v="662" actId="47"/>
        <pc:sldMkLst>
          <pc:docMk/>
          <pc:sldMk cId="1767167440" sldId="375"/>
        </pc:sldMkLst>
      </pc:sldChg>
      <pc:sldChg chg="del">
        <pc:chgData name="Tereza Houšková" userId="cc6f5d99-358d-4ddf-af7e-0fd823e118a1" providerId="ADAL" clId="{11F9C018-522D-43E5-83D6-A467DDAD5007}" dt="2023-05-12T11:38:46.572" v="663" actId="47"/>
        <pc:sldMkLst>
          <pc:docMk/>
          <pc:sldMk cId="1628733136" sldId="376"/>
        </pc:sldMkLst>
      </pc:sldChg>
      <pc:sldChg chg="del">
        <pc:chgData name="Tereza Houšková" userId="cc6f5d99-358d-4ddf-af7e-0fd823e118a1" providerId="ADAL" clId="{11F9C018-522D-43E5-83D6-A467DDAD5007}" dt="2023-05-12T11:38:50.622" v="666" actId="47"/>
        <pc:sldMkLst>
          <pc:docMk/>
          <pc:sldMk cId="1076484247" sldId="377"/>
        </pc:sldMkLst>
      </pc:sldChg>
      <pc:sldChg chg="addSp delSp modSp del mod">
        <pc:chgData name="Tereza Houšková" userId="cc6f5d99-358d-4ddf-af7e-0fd823e118a1" providerId="ADAL" clId="{11F9C018-522D-43E5-83D6-A467DDAD5007}" dt="2023-05-12T11:38:30.052" v="657" actId="2696"/>
        <pc:sldMkLst>
          <pc:docMk/>
          <pc:sldMk cId="3774926615" sldId="378"/>
        </pc:sldMkLst>
        <pc:spChg chg="mod">
          <ac:chgData name="Tereza Houšková" userId="cc6f5d99-358d-4ddf-af7e-0fd823e118a1" providerId="ADAL" clId="{11F9C018-522D-43E5-83D6-A467DDAD5007}" dt="2023-05-12T11:05:48.681" v="418" actId="20577"/>
          <ac:spMkLst>
            <pc:docMk/>
            <pc:sldMk cId="3774926615" sldId="378"/>
            <ac:spMk id="2" creationId="{2B8B2A5D-28CA-4439-A333-2039FBEC2B07}"/>
          </ac:spMkLst>
        </pc:spChg>
        <pc:spChg chg="del mod">
          <ac:chgData name="Tereza Houšková" userId="cc6f5d99-358d-4ddf-af7e-0fd823e118a1" providerId="ADAL" clId="{11F9C018-522D-43E5-83D6-A467DDAD5007}" dt="2023-05-12T11:30:46.724" v="613" actId="22"/>
          <ac:spMkLst>
            <pc:docMk/>
            <pc:sldMk cId="3774926615" sldId="378"/>
            <ac:spMk id="3" creationId="{E9C43D0C-A677-48EC-9442-6133D4932A0F}"/>
          </ac:spMkLst>
        </pc:spChg>
        <pc:picChg chg="add mod ord">
          <ac:chgData name="Tereza Houšková" userId="cc6f5d99-358d-4ddf-af7e-0fd823e118a1" providerId="ADAL" clId="{11F9C018-522D-43E5-83D6-A467DDAD5007}" dt="2023-05-12T11:30:53.534" v="615" actId="1076"/>
          <ac:picMkLst>
            <pc:docMk/>
            <pc:sldMk cId="3774926615" sldId="378"/>
            <ac:picMk id="6" creationId="{3293AF8F-5F8F-C135-EAE3-AB1040B58F2F}"/>
          </ac:picMkLst>
        </pc:picChg>
      </pc:sldChg>
      <pc:sldChg chg="del">
        <pc:chgData name="Tereza Houšková" userId="cc6f5d99-358d-4ddf-af7e-0fd823e118a1" providerId="ADAL" clId="{11F9C018-522D-43E5-83D6-A467DDAD5007}" dt="2023-05-12T11:38:43.472" v="660" actId="47"/>
        <pc:sldMkLst>
          <pc:docMk/>
          <pc:sldMk cId="2987076145" sldId="379"/>
        </pc:sldMkLst>
      </pc:sldChg>
      <pc:sldChg chg="addSp delSp modSp add del mod modClrScheme chgLayout">
        <pc:chgData name="Tereza Houšková" userId="cc6f5d99-358d-4ddf-af7e-0fd823e118a1" providerId="ADAL" clId="{11F9C018-522D-43E5-83D6-A467DDAD5007}" dt="2023-05-12T11:38:33.747" v="658" actId="2696"/>
        <pc:sldMkLst>
          <pc:docMk/>
          <pc:sldMk cId="2409382105" sldId="380"/>
        </pc:sldMkLst>
        <pc:spChg chg="del mod">
          <ac:chgData name="Tereza Houšková" userId="cc6f5d99-358d-4ddf-af7e-0fd823e118a1" providerId="ADAL" clId="{11F9C018-522D-43E5-83D6-A467DDAD5007}" dt="2023-05-12T11:31:16.809" v="621" actId="478"/>
          <ac:spMkLst>
            <pc:docMk/>
            <pc:sldMk cId="2409382105" sldId="380"/>
            <ac:spMk id="2" creationId="{2B8B2A5D-28CA-4439-A333-2039FBEC2B07}"/>
          </ac:spMkLst>
        </pc:spChg>
        <pc:spChg chg="del mod">
          <ac:chgData name="Tereza Houšková" userId="cc6f5d99-358d-4ddf-af7e-0fd823e118a1" providerId="ADAL" clId="{11F9C018-522D-43E5-83D6-A467DDAD5007}" dt="2023-05-12T11:31:19.294" v="622" actId="478"/>
          <ac:spMkLst>
            <pc:docMk/>
            <pc:sldMk cId="2409382105" sldId="380"/>
            <ac:spMk id="3" creationId="{E9C43D0C-A677-48EC-9442-6133D4932A0F}"/>
          </ac:spMkLst>
        </pc:spChg>
        <pc:spChg chg="add del mod">
          <ac:chgData name="Tereza Houšková" userId="cc6f5d99-358d-4ddf-af7e-0fd823e118a1" providerId="ADAL" clId="{11F9C018-522D-43E5-83D6-A467DDAD5007}" dt="2023-05-12T11:31:21.499" v="623" actId="478"/>
          <ac:spMkLst>
            <pc:docMk/>
            <pc:sldMk cId="2409382105" sldId="380"/>
            <ac:spMk id="6" creationId="{E078B786-E969-D83C-F84A-E7C8B1A62484}"/>
          </ac:spMkLst>
        </pc:spChg>
        <pc:spChg chg="add del mod">
          <ac:chgData name="Tereza Houšková" userId="cc6f5d99-358d-4ddf-af7e-0fd823e118a1" providerId="ADAL" clId="{11F9C018-522D-43E5-83D6-A467DDAD5007}" dt="2023-05-12T11:35:35.576" v="636" actId="478"/>
          <ac:spMkLst>
            <pc:docMk/>
            <pc:sldMk cId="2409382105" sldId="380"/>
            <ac:spMk id="10" creationId="{AEE68F72-4F75-776B-DF52-BC504713607A}"/>
          </ac:spMkLst>
        </pc:spChg>
        <pc:spChg chg="add del mod">
          <ac:chgData name="Tereza Houšková" userId="cc6f5d99-358d-4ddf-af7e-0fd823e118a1" providerId="ADAL" clId="{11F9C018-522D-43E5-83D6-A467DDAD5007}" dt="2023-05-12T11:35:58.803" v="643" actId="26606"/>
          <ac:spMkLst>
            <pc:docMk/>
            <pc:sldMk cId="2409382105" sldId="380"/>
            <ac:spMk id="19" creationId="{D4280E2E-1159-CCE8-398C-4855A20FE3F0}"/>
          </ac:spMkLst>
        </pc:spChg>
        <pc:spChg chg="add del mod">
          <ac:chgData name="Tereza Houšková" userId="cc6f5d99-358d-4ddf-af7e-0fd823e118a1" providerId="ADAL" clId="{11F9C018-522D-43E5-83D6-A467DDAD5007}" dt="2023-05-12T11:35:58.803" v="643" actId="26606"/>
          <ac:spMkLst>
            <pc:docMk/>
            <pc:sldMk cId="2409382105" sldId="380"/>
            <ac:spMk id="21" creationId="{13338425-DF2B-FC2B-E9A9-B3249A271622}"/>
          </ac:spMkLst>
        </pc:spChg>
        <pc:picChg chg="del">
          <ac:chgData name="Tereza Houšková" userId="cc6f5d99-358d-4ddf-af7e-0fd823e118a1" providerId="ADAL" clId="{11F9C018-522D-43E5-83D6-A467DDAD5007}" dt="2023-05-12T11:35:31.353" v="635" actId="478"/>
          <ac:picMkLst>
            <pc:docMk/>
            <pc:sldMk cId="2409382105" sldId="380"/>
            <ac:picMk id="4" creationId="{7EB24E43-E62C-2AD3-C019-1C1F7B4E023B}"/>
          </ac:picMkLst>
        </pc:picChg>
        <pc:picChg chg="del mod">
          <ac:chgData name="Tereza Houšková" userId="cc6f5d99-358d-4ddf-af7e-0fd823e118a1" providerId="ADAL" clId="{11F9C018-522D-43E5-83D6-A467DDAD5007}" dt="2023-05-12T11:31:07.704" v="618" actId="478"/>
          <ac:picMkLst>
            <pc:docMk/>
            <pc:sldMk cId="2409382105" sldId="380"/>
            <ac:picMk id="7" creationId="{AE696CD2-5FFE-4DE2-B0CD-9DA9E42691A1}"/>
          </ac:picMkLst>
        </pc:picChg>
        <pc:picChg chg="add del mod">
          <ac:chgData name="Tereza Houšková" userId="cc6f5d99-358d-4ddf-af7e-0fd823e118a1" providerId="ADAL" clId="{11F9C018-522D-43E5-83D6-A467DDAD5007}" dt="2023-05-12T11:35:29.503" v="634" actId="478"/>
          <ac:picMkLst>
            <pc:docMk/>
            <pc:sldMk cId="2409382105" sldId="380"/>
            <ac:picMk id="8" creationId="{66E24D2A-7817-FF5C-01D0-AB56F3E48FBA}"/>
          </ac:picMkLst>
        </pc:picChg>
        <pc:picChg chg="add del">
          <ac:chgData name="Tereza Houšková" userId="cc6f5d99-358d-4ddf-af7e-0fd823e118a1" providerId="ADAL" clId="{11F9C018-522D-43E5-83D6-A467DDAD5007}" dt="2023-05-12T11:35:45.583" v="638" actId="22"/>
          <ac:picMkLst>
            <pc:docMk/>
            <pc:sldMk cId="2409382105" sldId="380"/>
            <ac:picMk id="12" creationId="{89986FE5-8DA8-0D71-2D0B-044D02D198FE}"/>
          </ac:picMkLst>
        </pc:picChg>
        <pc:picChg chg="add mod">
          <ac:chgData name="Tereza Houšková" userId="cc6f5d99-358d-4ddf-af7e-0fd823e118a1" providerId="ADAL" clId="{11F9C018-522D-43E5-83D6-A467DDAD5007}" dt="2023-05-12T11:36:02.477" v="648" actId="26606"/>
          <ac:picMkLst>
            <pc:docMk/>
            <pc:sldMk cId="2409382105" sldId="380"/>
            <ac:picMk id="14" creationId="{C3F59FBD-6C3F-8170-7B73-974F51795342}"/>
          </ac:picMkLst>
        </pc:picChg>
      </pc:sldChg>
      <pc:sldChg chg="delSp modSp add mod">
        <pc:chgData name="Tereza Houšková" userId="cc6f5d99-358d-4ddf-af7e-0fd823e118a1" providerId="ADAL" clId="{11F9C018-522D-43E5-83D6-A467DDAD5007}" dt="2023-05-12T11:54:18.449" v="823" actId="2711"/>
        <pc:sldMkLst>
          <pc:docMk/>
          <pc:sldMk cId="1511086564" sldId="381"/>
        </pc:sldMkLst>
        <pc:spChg chg="mod">
          <ac:chgData name="Tereza Houšková" userId="cc6f5d99-358d-4ddf-af7e-0fd823e118a1" providerId="ADAL" clId="{11F9C018-522D-43E5-83D6-A467DDAD5007}" dt="2023-05-12T11:48:12.550" v="691" actId="20577"/>
          <ac:spMkLst>
            <pc:docMk/>
            <pc:sldMk cId="1511086564" sldId="381"/>
            <ac:spMk id="2" creationId="{2B8B2A5D-28CA-4439-A333-2039FBEC2B07}"/>
          </ac:spMkLst>
        </pc:spChg>
        <pc:spChg chg="mod">
          <ac:chgData name="Tereza Houšková" userId="cc6f5d99-358d-4ddf-af7e-0fd823e118a1" providerId="ADAL" clId="{11F9C018-522D-43E5-83D6-A467DDAD5007}" dt="2023-05-12T11:54:18.449" v="823" actId="2711"/>
          <ac:spMkLst>
            <pc:docMk/>
            <pc:sldMk cId="1511086564" sldId="381"/>
            <ac:spMk id="4" creationId="{23514B90-E7BF-9463-8DD9-1B39894DDAF6}"/>
          </ac:spMkLst>
        </pc:spChg>
        <pc:picChg chg="del">
          <ac:chgData name="Tereza Houšková" userId="cc6f5d99-358d-4ddf-af7e-0fd823e118a1" providerId="ADAL" clId="{11F9C018-522D-43E5-83D6-A467DDAD5007}" dt="2023-05-12T11:06:25.731" v="469" actId="478"/>
          <ac:picMkLst>
            <pc:docMk/>
            <pc:sldMk cId="1511086564" sldId="381"/>
            <ac:picMk id="5" creationId="{058F46EB-8A58-D3FA-BA8A-C42E7891802D}"/>
          </ac:picMkLst>
        </pc:picChg>
      </pc:sldChg>
      <pc:sldChg chg="modSp add del mod">
        <pc:chgData name="Tereza Houšková" userId="cc6f5d99-358d-4ddf-af7e-0fd823e118a1" providerId="ADAL" clId="{11F9C018-522D-43E5-83D6-A467DDAD5007}" dt="2023-05-12T11:43:17.926" v="671" actId="2696"/>
        <pc:sldMkLst>
          <pc:docMk/>
          <pc:sldMk cId="355897709" sldId="382"/>
        </pc:sldMkLst>
        <pc:spChg chg="mod">
          <ac:chgData name="Tereza Houšková" userId="cc6f5d99-358d-4ddf-af7e-0fd823e118a1" providerId="ADAL" clId="{11F9C018-522D-43E5-83D6-A467DDAD5007}" dt="2023-05-12T11:12:48.790" v="517" actId="6549"/>
          <ac:spMkLst>
            <pc:docMk/>
            <pc:sldMk cId="355897709" sldId="382"/>
            <ac:spMk id="2" creationId="{2B8B2A5D-28CA-4439-A333-2039FBEC2B07}"/>
          </ac:spMkLst>
        </pc:spChg>
      </pc:sldChg>
      <pc:sldChg chg="addSp delSp modSp add del mod">
        <pc:chgData name="Tereza Houšková" userId="cc6f5d99-358d-4ddf-af7e-0fd823e118a1" providerId="ADAL" clId="{11F9C018-522D-43E5-83D6-A467DDAD5007}" dt="2023-05-12T11:38:38.962" v="659" actId="47"/>
        <pc:sldMkLst>
          <pc:docMk/>
          <pc:sldMk cId="2196192804" sldId="383"/>
        </pc:sldMkLst>
        <pc:spChg chg="del">
          <ac:chgData name="Tereza Houšková" userId="cc6f5d99-358d-4ddf-af7e-0fd823e118a1" providerId="ADAL" clId="{11F9C018-522D-43E5-83D6-A467DDAD5007}" dt="2023-05-12T11:31:51.987" v="630" actId="478"/>
          <ac:spMkLst>
            <pc:docMk/>
            <pc:sldMk cId="2196192804" sldId="383"/>
            <ac:spMk id="2" creationId="{2B8B2A5D-28CA-4439-A333-2039FBEC2B07}"/>
          </ac:spMkLst>
        </pc:spChg>
        <pc:spChg chg="del mod">
          <ac:chgData name="Tereza Houšková" userId="cc6f5d99-358d-4ddf-af7e-0fd823e118a1" providerId="ADAL" clId="{11F9C018-522D-43E5-83D6-A467DDAD5007}" dt="2023-05-12T11:31:55.453" v="632" actId="478"/>
          <ac:spMkLst>
            <pc:docMk/>
            <pc:sldMk cId="2196192804" sldId="383"/>
            <ac:spMk id="3" creationId="{E9C43D0C-A677-48EC-9442-6133D4932A0F}"/>
          </ac:spMkLst>
        </pc:spChg>
        <pc:spChg chg="add del mod">
          <ac:chgData name="Tereza Houšková" userId="cc6f5d99-358d-4ddf-af7e-0fd823e118a1" providerId="ADAL" clId="{11F9C018-522D-43E5-83D6-A467DDAD5007}" dt="2023-05-12T11:31:58.154" v="633" actId="478"/>
          <ac:spMkLst>
            <pc:docMk/>
            <pc:sldMk cId="2196192804" sldId="383"/>
            <ac:spMk id="6" creationId="{05AE0514-54F5-17E9-2E79-1532DDF3D5CE}"/>
          </ac:spMkLst>
        </pc:spChg>
        <pc:picChg chg="del">
          <ac:chgData name="Tereza Houšková" userId="cc6f5d99-358d-4ddf-af7e-0fd823e118a1" providerId="ADAL" clId="{11F9C018-522D-43E5-83D6-A467DDAD5007}" dt="2023-05-12T11:31:45.193" v="628" actId="478"/>
          <ac:picMkLst>
            <pc:docMk/>
            <pc:sldMk cId="2196192804" sldId="383"/>
            <ac:picMk id="7" creationId="{AE696CD2-5FFE-4DE2-B0CD-9DA9E42691A1}"/>
          </ac:picMkLst>
        </pc:picChg>
      </pc:sldChg>
      <pc:sldChg chg="addSp delSp add mod">
        <pc:chgData name="Tereza Houšková" userId="cc6f5d99-358d-4ddf-af7e-0fd823e118a1" providerId="ADAL" clId="{11F9C018-522D-43E5-83D6-A467DDAD5007}" dt="2023-05-12T11:43:11.582" v="670" actId="22"/>
        <pc:sldMkLst>
          <pc:docMk/>
          <pc:sldMk cId="2394608532" sldId="383"/>
        </pc:sldMkLst>
        <pc:picChg chg="add">
          <ac:chgData name="Tereza Houšková" userId="cc6f5d99-358d-4ddf-af7e-0fd823e118a1" providerId="ADAL" clId="{11F9C018-522D-43E5-83D6-A467DDAD5007}" dt="2023-05-12T11:43:11.582" v="670" actId="22"/>
          <ac:picMkLst>
            <pc:docMk/>
            <pc:sldMk cId="2394608532" sldId="383"/>
            <ac:picMk id="3" creationId="{448B37EC-DE7C-08F4-367C-D68500B395F4}"/>
          </ac:picMkLst>
        </pc:picChg>
        <pc:picChg chg="del">
          <ac:chgData name="Tereza Houšková" userId="cc6f5d99-358d-4ddf-af7e-0fd823e118a1" providerId="ADAL" clId="{11F9C018-522D-43E5-83D6-A467DDAD5007}" dt="2023-05-12T11:39:05.722" v="669" actId="478"/>
          <ac:picMkLst>
            <pc:docMk/>
            <pc:sldMk cId="2394608532" sldId="383"/>
            <ac:picMk id="8" creationId="{12AAA9DA-EF03-345E-EA61-9C71B85FEBDD}"/>
          </ac:picMkLst>
        </pc:picChg>
      </pc:sldChg>
      <pc:sldChg chg="modSp add mod">
        <pc:chgData name="Tereza Houšková" userId="cc6f5d99-358d-4ddf-af7e-0fd823e118a1" providerId="ADAL" clId="{11F9C018-522D-43E5-83D6-A467DDAD5007}" dt="2023-05-12T11:54:57.431" v="828" actId="1076"/>
        <pc:sldMkLst>
          <pc:docMk/>
          <pc:sldMk cId="1463303945" sldId="384"/>
        </pc:sldMkLst>
        <pc:spChg chg="mod">
          <ac:chgData name="Tereza Houšková" userId="cc6f5d99-358d-4ddf-af7e-0fd823e118a1" providerId="ADAL" clId="{11F9C018-522D-43E5-83D6-A467DDAD5007}" dt="2023-05-12T11:52:12.419" v="815" actId="6549"/>
          <ac:spMkLst>
            <pc:docMk/>
            <pc:sldMk cId="1463303945" sldId="384"/>
            <ac:spMk id="2" creationId="{2B8B2A5D-28CA-4439-A333-2039FBEC2B07}"/>
          </ac:spMkLst>
        </pc:spChg>
        <pc:spChg chg="mod">
          <ac:chgData name="Tereza Houšková" userId="cc6f5d99-358d-4ddf-af7e-0fd823e118a1" providerId="ADAL" clId="{11F9C018-522D-43E5-83D6-A467DDAD5007}" dt="2023-05-12T11:54:57.431" v="828" actId="1076"/>
          <ac:spMkLst>
            <pc:docMk/>
            <pc:sldMk cId="1463303945" sldId="384"/>
            <ac:spMk id="4" creationId="{23514B90-E7BF-9463-8DD9-1B39894DDAF6}"/>
          </ac:spMkLst>
        </pc:spChg>
      </pc:sldChg>
    </pc:docChg>
  </pc:docChgLst>
  <pc:docChgLst>
    <pc:chgData name="Alena Nováková" userId="70640ab2-8543-4e4d-b13b-c90c83b4e8dc" providerId="ADAL" clId="{567CBE36-47E0-4B4C-BB86-FB066C887605}"/>
    <pc:docChg chg="custSel modSld">
      <pc:chgData name="Alena Nováková" userId="70640ab2-8543-4e4d-b13b-c90c83b4e8dc" providerId="ADAL" clId="{567CBE36-47E0-4B4C-BB86-FB066C887605}" dt="2022-10-14T08:43:39.164" v="312" actId="20577"/>
      <pc:docMkLst>
        <pc:docMk/>
      </pc:docMkLst>
      <pc:sldChg chg="modSp mod">
        <pc:chgData name="Alena Nováková" userId="70640ab2-8543-4e4d-b13b-c90c83b4e8dc" providerId="ADAL" clId="{567CBE36-47E0-4B4C-BB86-FB066C887605}" dt="2022-10-14T07:39:47.640" v="72" actId="27636"/>
        <pc:sldMkLst>
          <pc:docMk/>
          <pc:sldMk cId="4229185051" sldId="269"/>
        </pc:sldMkLst>
        <pc:spChg chg="mod">
          <ac:chgData name="Alena Nováková" userId="70640ab2-8543-4e4d-b13b-c90c83b4e8dc" providerId="ADAL" clId="{567CBE36-47E0-4B4C-BB86-FB066C887605}" dt="2022-10-14T07:37:42.146" v="1" actId="20577"/>
          <ac:spMkLst>
            <pc:docMk/>
            <pc:sldMk cId="4229185051" sldId="269"/>
            <ac:spMk id="2" creationId="{2B8B2A5D-28CA-4439-A333-2039FBEC2B07}"/>
          </ac:spMkLst>
        </pc:spChg>
        <pc:spChg chg="mod">
          <ac:chgData name="Alena Nováková" userId="70640ab2-8543-4e4d-b13b-c90c83b4e8dc" providerId="ADAL" clId="{567CBE36-47E0-4B4C-BB86-FB066C887605}" dt="2022-10-14T07:39:47.640" v="72" actId="27636"/>
          <ac:spMkLst>
            <pc:docMk/>
            <pc:sldMk cId="4229185051" sldId="269"/>
            <ac:spMk id="3" creationId="{E9C43D0C-A677-48EC-9442-6133D4932A0F}"/>
          </ac:spMkLst>
        </pc:spChg>
      </pc:sldChg>
      <pc:sldChg chg="modSp mod">
        <pc:chgData name="Alena Nováková" userId="70640ab2-8543-4e4d-b13b-c90c83b4e8dc" providerId="ADAL" clId="{567CBE36-47E0-4B4C-BB86-FB066C887605}" dt="2022-10-14T08:32:42.948" v="92" actId="6549"/>
        <pc:sldMkLst>
          <pc:docMk/>
          <pc:sldMk cId="135837720" sldId="273"/>
        </pc:sldMkLst>
        <pc:spChg chg="mod">
          <ac:chgData name="Alena Nováková" userId="70640ab2-8543-4e4d-b13b-c90c83b4e8dc" providerId="ADAL" clId="{567CBE36-47E0-4B4C-BB86-FB066C887605}" dt="2022-10-14T08:32:42.948" v="92" actId="6549"/>
          <ac:spMkLst>
            <pc:docMk/>
            <pc:sldMk cId="135837720" sldId="273"/>
            <ac:spMk id="3" creationId="{E9C43D0C-A677-48EC-9442-6133D4932A0F}"/>
          </ac:spMkLst>
        </pc:spChg>
      </pc:sldChg>
      <pc:sldChg chg="modSp mod">
        <pc:chgData name="Alena Nováková" userId="70640ab2-8543-4e4d-b13b-c90c83b4e8dc" providerId="ADAL" clId="{567CBE36-47E0-4B4C-BB86-FB066C887605}" dt="2022-10-14T07:42:26.389" v="87" actId="5793"/>
        <pc:sldMkLst>
          <pc:docMk/>
          <pc:sldMk cId="3718542173" sldId="312"/>
        </pc:sldMkLst>
        <pc:spChg chg="mod">
          <ac:chgData name="Alena Nováková" userId="70640ab2-8543-4e4d-b13b-c90c83b4e8dc" providerId="ADAL" clId="{567CBE36-47E0-4B4C-BB86-FB066C887605}" dt="2022-10-14T07:42:26.389" v="87" actId="5793"/>
          <ac:spMkLst>
            <pc:docMk/>
            <pc:sldMk cId="3718542173" sldId="312"/>
            <ac:spMk id="3" creationId="{E9C43D0C-A677-48EC-9442-6133D4932A0F}"/>
          </ac:spMkLst>
        </pc:spChg>
      </pc:sldChg>
      <pc:sldChg chg="modSp mod">
        <pc:chgData name="Alena Nováková" userId="70640ab2-8543-4e4d-b13b-c90c83b4e8dc" providerId="ADAL" clId="{567CBE36-47E0-4B4C-BB86-FB066C887605}" dt="2022-10-14T08:43:39.164" v="312" actId="20577"/>
        <pc:sldMkLst>
          <pc:docMk/>
          <pc:sldMk cId="3058895603" sldId="316"/>
        </pc:sldMkLst>
        <pc:spChg chg="mod">
          <ac:chgData name="Alena Nováková" userId="70640ab2-8543-4e4d-b13b-c90c83b4e8dc" providerId="ADAL" clId="{567CBE36-47E0-4B4C-BB86-FB066C887605}" dt="2022-10-14T08:43:39.164" v="312" actId="20577"/>
          <ac:spMkLst>
            <pc:docMk/>
            <pc:sldMk cId="3058895603" sldId="316"/>
            <ac:spMk id="9" creationId="{98E089D8-2DE0-410E-93CB-5D9316C82E59}"/>
          </ac:spMkLst>
        </pc:spChg>
      </pc:sldChg>
      <pc:sldChg chg="modSp mod">
        <pc:chgData name="Alena Nováková" userId="70640ab2-8543-4e4d-b13b-c90c83b4e8dc" providerId="ADAL" clId="{567CBE36-47E0-4B4C-BB86-FB066C887605}" dt="2022-10-14T08:33:15.765" v="95" actId="20577"/>
        <pc:sldMkLst>
          <pc:docMk/>
          <pc:sldMk cId="2527625731" sldId="320"/>
        </pc:sldMkLst>
        <pc:spChg chg="mod">
          <ac:chgData name="Alena Nováková" userId="70640ab2-8543-4e4d-b13b-c90c83b4e8dc" providerId="ADAL" clId="{567CBE36-47E0-4B4C-BB86-FB066C887605}" dt="2022-10-14T08:33:15.765" v="95" actId="20577"/>
          <ac:spMkLst>
            <pc:docMk/>
            <pc:sldMk cId="2527625731" sldId="320"/>
            <ac:spMk id="9" creationId="{98E089D8-2DE0-410E-93CB-5D9316C82E59}"/>
          </ac:spMkLst>
        </pc:spChg>
      </pc:sldChg>
    </pc:docChg>
  </pc:docChgLst>
  <pc:docChgLst>
    <pc:chgData name="Tereza Houšková" userId="cc6f5d99-358d-4ddf-af7e-0fd823e118a1" providerId="ADAL" clId="{204CCC1D-F53E-4A3B-93D9-386530D4F530}"/>
    <pc:docChg chg="undo custSel addSld delSld modSld sldOrd">
      <pc:chgData name="Tereza Houšková" userId="cc6f5d99-358d-4ddf-af7e-0fd823e118a1" providerId="ADAL" clId="{204CCC1D-F53E-4A3B-93D9-386530D4F530}" dt="2023-08-01T10:15:41.098" v="759" actId="6549"/>
      <pc:docMkLst>
        <pc:docMk/>
      </pc:docMkLst>
      <pc:sldChg chg="addSp modSp mod">
        <pc:chgData name="Tereza Houšková" userId="cc6f5d99-358d-4ddf-af7e-0fd823e118a1" providerId="ADAL" clId="{204CCC1D-F53E-4A3B-93D9-386530D4F530}" dt="2023-07-21T12:06:55.703" v="498"/>
        <pc:sldMkLst>
          <pc:docMk/>
          <pc:sldMk cId="2810918026" sldId="282"/>
        </pc:sldMkLst>
        <pc:spChg chg="mod">
          <ac:chgData name="Tereza Houšková" userId="cc6f5d99-358d-4ddf-af7e-0fd823e118a1" providerId="ADAL" clId="{204CCC1D-F53E-4A3B-93D9-386530D4F530}" dt="2023-07-21T11:41:34.216" v="242" actId="404"/>
          <ac:spMkLst>
            <pc:docMk/>
            <pc:sldMk cId="2810918026" sldId="282"/>
            <ac:spMk id="4" creationId="{23514B90-E7BF-9463-8DD9-1B39894DDAF6}"/>
          </ac:spMkLst>
        </pc:spChg>
        <pc:spChg chg="mod">
          <ac:chgData name="Tereza Houšková" userId="cc6f5d99-358d-4ddf-af7e-0fd823e118a1" providerId="ADAL" clId="{204CCC1D-F53E-4A3B-93D9-386530D4F530}" dt="2023-07-21T12:06:55.703" v="498"/>
          <ac:spMkLst>
            <pc:docMk/>
            <pc:sldMk cId="2810918026" sldId="282"/>
            <ac:spMk id="10" creationId="{1D7DB14A-3452-0890-D04C-FDF70C857B2D}"/>
          </ac:spMkLst>
        </pc:spChg>
        <pc:grpChg chg="add mod">
          <ac:chgData name="Tereza Houšková" userId="cc6f5d99-358d-4ddf-af7e-0fd823e118a1" providerId="ADAL" clId="{204CCC1D-F53E-4A3B-93D9-386530D4F530}" dt="2023-07-21T12:06:55.703" v="498"/>
          <ac:grpSpMkLst>
            <pc:docMk/>
            <pc:sldMk cId="2810918026" sldId="282"/>
            <ac:grpSpMk id="5" creationId="{43005C10-F625-018A-34B9-7C79F2427F99}"/>
          </ac:grpSpMkLst>
        </pc:grpChg>
        <pc:grpChg chg="mod">
          <ac:chgData name="Tereza Houšková" userId="cc6f5d99-358d-4ddf-af7e-0fd823e118a1" providerId="ADAL" clId="{204CCC1D-F53E-4A3B-93D9-386530D4F530}" dt="2023-07-21T12:06:55.703" v="498"/>
          <ac:grpSpMkLst>
            <pc:docMk/>
            <pc:sldMk cId="2810918026" sldId="282"/>
            <ac:grpSpMk id="8" creationId="{F03F529D-0766-B400-F690-B25C8AA39CC6}"/>
          </ac:grpSpMkLst>
        </pc:grpChg>
        <pc:picChg chg="mod">
          <ac:chgData name="Tereza Houšková" userId="cc6f5d99-358d-4ddf-af7e-0fd823e118a1" providerId="ADAL" clId="{204CCC1D-F53E-4A3B-93D9-386530D4F530}" dt="2023-07-21T12:06:55.703" v="498"/>
          <ac:picMkLst>
            <pc:docMk/>
            <pc:sldMk cId="2810918026" sldId="282"/>
            <ac:picMk id="6" creationId="{484E5858-F959-13F0-31A3-6FCF9DD508D8}"/>
          </ac:picMkLst>
        </pc:picChg>
        <pc:picChg chg="mod">
          <ac:chgData name="Tereza Houšková" userId="cc6f5d99-358d-4ddf-af7e-0fd823e118a1" providerId="ADAL" clId="{204CCC1D-F53E-4A3B-93D9-386530D4F530}" dt="2023-07-21T12:06:55.703" v="498"/>
          <ac:picMkLst>
            <pc:docMk/>
            <pc:sldMk cId="2810918026" sldId="282"/>
            <ac:picMk id="9" creationId="{510D02F5-0760-B015-F827-039905949C1E}"/>
          </ac:picMkLst>
        </pc:picChg>
      </pc:sldChg>
      <pc:sldChg chg="del">
        <pc:chgData name="Tereza Houšková" userId="cc6f5d99-358d-4ddf-af7e-0fd823e118a1" providerId="ADAL" clId="{204CCC1D-F53E-4A3B-93D9-386530D4F530}" dt="2023-07-21T12:04:20.202" v="480" actId="47"/>
        <pc:sldMkLst>
          <pc:docMk/>
          <pc:sldMk cId="14058089" sldId="313"/>
        </pc:sldMkLst>
      </pc:sldChg>
      <pc:sldChg chg="addSp modSp mod">
        <pc:chgData name="Tereza Houšková" userId="cc6f5d99-358d-4ddf-af7e-0fd823e118a1" providerId="ADAL" clId="{204CCC1D-F53E-4A3B-93D9-386530D4F530}" dt="2023-07-21T12:06:48.511" v="497" actId="164"/>
        <pc:sldMkLst>
          <pc:docMk/>
          <pc:sldMk cId="2566979700" sldId="328"/>
        </pc:sldMkLst>
        <pc:spChg chg="mod">
          <ac:chgData name="Tereza Houšková" userId="cc6f5d99-358d-4ddf-af7e-0fd823e118a1" providerId="ADAL" clId="{204CCC1D-F53E-4A3B-93D9-386530D4F530}" dt="2023-07-21T12:05:30.905" v="486" actId="20577"/>
          <ac:spMkLst>
            <pc:docMk/>
            <pc:sldMk cId="2566979700" sldId="328"/>
            <ac:spMk id="2" creationId="{2B8B2A5D-28CA-4439-A333-2039FBEC2B07}"/>
          </ac:spMkLst>
        </pc:spChg>
        <pc:spChg chg="mod">
          <ac:chgData name="Tereza Houšková" userId="cc6f5d99-358d-4ddf-af7e-0fd823e118a1" providerId="ADAL" clId="{204CCC1D-F53E-4A3B-93D9-386530D4F530}" dt="2023-07-21T11:40:18.906" v="227" actId="20577"/>
          <ac:spMkLst>
            <pc:docMk/>
            <pc:sldMk cId="2566979700" sldId="328"/>
            <ac:spMk id="4" creationId="{D94DB241-0690-D54E-EB22-A2985C87825D}"/>
          </ac:spMkLst>
        </pc:spChg>
        <pc:spChg chg="add mod">
          <ac:chgData name="Tereza Houšková" userId="cc6f5d99-358d-4ddf-af7e-0fd823e118a1" providerId="ADAL" clId="{204CCC1D-F53E-4A3B-93D9-386530D4F530}" dt="2023-07-21T12:06:39.032" v="496" actId="164"/>
          <ac:spMkLst>
            <pc:docMk/>
            <pc:sldMk cId="2566979700" sldId="328"/>
            <ac:spMk id="8" creationId="{B87850A3-E9E4-115B-8317-F2B07A6727D2}"/>
          </ac:spMkLst>
        </pc:spChg>
        <pc:grpChg chg="add mod">
          <ac:chgData name="Tereza Houšková" userId="cc6f5d99-358d-4ddf-af7e-0fd823e118a1" providerId="ADAL" clId="{204CCC1D-F53E-4A3B-93D9-386530D4F530}" dt="2023-07-21T12:06:48.511" v="497" actId="164"/>
          <ac:grpSpMkLst>
            <pc:docMk/>
            <pc:sldMk cId="2566979700" sldId="328"/>
            <ac:grpSpMk id="9" creationId="{D06C0F3C-DDA6-F95A-739A-C32B3F39D16A}"/>
          </ac:grpSpMkLst>
        </pc:grpChg>
        <pc:grpChg chg="add mod">
          <ac:chgData name="Tereza Houšková" userId="cc6f5d99-358d-4ddf-af7e-0fd823e118a1" providerId="ADAL" clId="{204CCC1D-F53E-4A3B-93D9-386530D4F530}" dt="2023-07-21T12:06:48.511" v="497" actId="164"/>
          <ac:grpSpMkLst>
            <pc:docMk/>
            <pc:sldMk cId="2566979700" sldId="328"/>
            <ac:grpSpMk id="10" creationId="{8F798185-5E87-E952-2BFD-1E6100D6AFD9}"/>
          </ac:grpSpMkLst>
        </pc:grpChg>
        <pc:picChg chg="add mod">
          <ac:chgData name="Tereza Houšková" userId="cc6f5d99-358d-4ddf-af7e-0fd823e118a1" providerId="ADAL" clId="{204CCC1D-F53E-4A3B-93D9-386530D4F530}" dt="2023-07-21T12:06:39.032" v="496" actId="164"/>
          <ac:picMkLst>
            <pc:docMk/>
            <pc:sldMk cId="2566979700" sldId="328"/>
            <ac:picMk id="5" creationId="{AC01EC2C-7683-2825-DCFF-E24080B2BC3D}"/>
          </ac:picMkLst>
        </pc:picChg>
        <pc:picChg chg="add mod">
          <ac:chgData name="Tereza Houšková" userId="cc6f5d99-358d-4ddf-af7e-0fd823e118a1" providerId="ADAL" clId="{204CCC1D-F53E-4A3B-93D9-386530D4F530}" dt="2023-07-21T12:06:48.511" v="497" actId="164"/>
          <ac:picMkLst>
            <pc:docMk/>
            <pc:sldMk cId="2566979700" sldId="328"/>
            <ac:picMk id="6" creationId="{2DD654FC-6EDB-70D6-528B-37287DFB2FA0}"/>
          </ac:picMkLst>
        </pc:picChg>
      </pc:sldChg>
      <pc:sldChg chg="modSp mod">
        <pc:chgData name="Tereza Houšková" userId="cc6f5d99-358d-4ddf-af7e-0fd823e118a1" providerId="ADAL" clId="{204CCC1D-F53E-4A3B-93D9-386530D4F530}" dt="2023-08-01T10:15:41.098" v="759" actId="6549"/>
        <pc:sldMkLst>
          <pc:docMk/>
          <pc:sldMk cId="1984793169" sldId="340"/>
        </pc:sldMkLst>
        <pc:spChg chg="mod">
          <ac:chgData name="Tereza Houšková" userId="cc6f5d99-358d-4ddf-af7e-0fd823e118a1" providerId="ADAL" clId="{204CCC1D-F53E-4A3B-93D9-386530D4F530}" dt="2023-07-21T11:09:28.511" v="72" actId="20577"/>
          <ac:spMkLst>
            <pc:docMk/>
            <pc:sldMk cId="1984793169" sldId="340"/>
            <ac:spMk id="2" creationId="{BA9E9925-AA6A-4D70-BEFA-2BFF662C2E54}"/>
          </ac:spMkLst>
        </pc:spChg>
        <pc:spChg chg="mod">
          <ac:chgData name="Tereza Houšková" userId="cc6f5d99-358d-4ddf-af7e-0fd823e118a1" providerId="ADAL" clId="{204CCC1D-F53E-4A3B-93D9-386530D4F530}" dt="2023-08-01T10:15:41.098" v="759" actId="6549"/>
          <ac:spMkLst>
            <pc:docMk/>
            <pc:sldMk cId="1984793169" sldId="340"/>
            <ac:spMk id="3" creationId="{76FA776C-AE85-4F71-89B5-B2D86B4B6E25}"/>
          </ac:spMkLst>
        </pc:spChg>
      </pc:sldChg>
      <pc:sldChg chg="modSp mod">
        <pc:chgData name="Tereza Houšková" userId="cc6f5d99-358d-4ddf-af7e-0fd823e118a1" providerId="ADAL" clId="{204CCC1D-F53E-4A3B-93D9-386530D4F530}" dt="2023-07-21T12:07:03.361" v="499" actId="14100"/>
        <pc:sldMkLst>
          <pc:docMk/>
          <pc:sldMk cId="2196585410" sldId="342"/>
        </pc:sldMkLst>
        <pc:picChg chg="mod">
          <ac:chgData name="Tereza Houšková" userId="cc6f5d99-358d-4ddf-af7e-0fd823e118a1" providerId="ADAL" clId="{204CCC1D-F53E-4A3B-93D9-386530D4F530}" dt="2023-07-21T12:07:03.361" v="499" actId="14100"/>
          <ac:picMkLst>
            <pc:docMk/>
            <pc:sldMk cId="2196585410" sldId="342"/>
            <ac:picMk id="5" creationId="{6E0A4E15-B2F1-A11C-AF8C-2ECF8EE2F575}"/>
          </ac:picMkLst>
        </pc:picChg>
      </pc:sldChg>
      <pc:sldChg chg="addSp delSp modSp mod">
        <pc:chgData name="Tereza Houšková" userId="cc6f5d99-358d-4ddf-af7e-0fd823e118a1" providerId="ADAL" clId="{204CCC1D-F53E-4A3B-93D9-386530D4F530}" dt="2023-07-21T12:07:12.082" v="501"/>
        <pc:sldMkLst>
          <pc:docMk/>
          <pc:sldMk cId="2021997709" sldId="343"/>
        </pc:sldMkLst>
        <pc:picChg chg="del">
          <ac:chgData name="Tereza Houšková" userId="cc6f5d99-358d-4ddf-af7e-0fd823e118a1" providerId="ADAL" clId="{204CCC1D-F53E-4A3B-93D9-386530D4F530}" dt="2023-07-21T12:07:11.642" v="500" actId="478"/>
          <ac:picMkLst>
            <pc:docMk/>
            <pc:sldMk cId="2021997709" sldId="343"/>
            <ac:picMk id="3" creationId="{B3AACA43-E310-3FA9-5C2F-2EC447DB4319}"/>
          </ac:picMkLst>
        </pc:picChg>
        <pc:picChg chg="add mod">
          <ac:chgData name="Tereza Houšková" userId="cc6f5d99-358d-4ddf-af7e-0fd823e118a1" providerId="ADAL" clId="{204CCC1D-F53E-4A3B-93D9-386530D4F530}" dt="2023-07-21T12:07:12.082" v="501"/>
          <ac:picMkLst>
            <pc:docMk/>
            <pc:sldMk cId="2021997709" sldId="343"/>
            <ac:picMk id="6" creationId="{C6420DF6-D26A-44BF-0AA2-D0EFAF42647C}"/>
          </ac:picMkLst>
        </pc:picChg>
      </pc:sldChg>
      <pc:sldChg chg="addSp delSp modSp mod">
        <pc:chgData name="Tereza Houšková" userId="cc6f5d99-358d-4ddf-af7e-0fd823e118a1" providerId="ADAL" clId="{204CCC1D-F53E-4A3B-93D9-386530D4F530}" dt="2023-07-21T12:07:15.992" v="503"/>
        <pc:sldMkLst>
          <pc:docMk/>
          <pc:sldMk cId="2166770769" sldId="345"/>
        </pc:sldMkLst>
        <pc:picChg chg="del">
          <ac:chgData name="Tereza Houšková" userId="cc6f5d99-358d-4ddf-af7e-0fd823e118a1" providerId="ADAL" clId="{204CCC1D-F53E-4A3B-93D9-386530D4F530}" dt="2023-07-21T12:07:15.541" v="502" actId="478"/>
          <ac:picMkLst>
            <pc:docMk/>
            <pc:sldMk cId="2166770769" sldId="345"/>
            <ac:picMk id="3" creationId="{02D46129-25AA-7233-BADF-8EE0F9187402}"/>
          </ac:picMkLst>
        </pc:picChg>
        <pc:picChg chg="add mod">
          <ac:chgData name="Tereza Houšková" userId="cc6f5d99-358d-4ddf-af7e-0fd823e118a1" providerId="ADAL" clId="{204CCC1D-F53E-4A3B-93D9-386530D4F530}" dt="2023-07-21T12:07:15.992" v="503"/>
          <ac:picMkLst>
            <pc:docMk/>
            <pc:sldMk cId="2166770769" sldId="345"/>
            <ac:picMk id="6" creationId="{774BF2CA-8C0B-CACB-5D59-77A391B5F718}"/>
          </ac:picMkLst>
        </pc:picChg>
      </pc:sldChg>
      <pc:sldChg chg="addSp delSp modSp mod">
        <pc:chgData name="Tereza Houšková" userId="cc6f5d99-358d-4ddf-af7e-0fd823e118a1" providerId="ADAL" clId="{204CCC1D-F53E-4A3B-93D9-386530D4F530}" dt="2023-07-21T12:07:19.581" v="505"/>
        <pc:sldMkLst>
          <pc:docMk/>
          <pc:sldMk cId="844184231" sldId="346"/>
        </pc:sldMkLst>
        <pc:picChg chg="del">
          <ac:chgData name="Tereza Houšková" userId="cc6f5d99-358d-4ddf-af7e-0fd823e118a1" providerId="ADAL" clId="{204CCC1D-F53E-4A3B-93D9-386530D4F530}" dt="2023-07-21T12:07:19.141" v="504" actId="478"/>
          <ac:picMkLst>
            <pc:docMk/>
            <pc:sldMk cId="844184231" sldId="346"/>
            <ac:picMk id="3" creationId="{9FB7E4C2-E591-5298-206C-0537AF9704FF}"/>
          </ac:picMkLst>
        </pc:picChg>
        <pc:picChg chg="add mod">
          <ac:chgData name="Tereza Houšková" userId="cc6f5d99-358d-4ddf-af7e-0fd823e118a1" providerId="ADAL" clId="{204CCC1D-F53E-4A3B-93D9-386530D4F530}" dt="2023-07-21T12:07:19.581" v="505"/>
          <ac:picMkLst>
            <pc:docMk/>
            <pc:sldMk cId="844184231" sldId="346"/>
            <ac:picMk id="6" creationId="{786F612B-96AC-8A62-A73C-0CB45C569E8A}"/>
          </ac:picMkLst>
        </pc:picChg>
      </pc:sldChg>
      <pc:sldChg chg="addSp delSp modSp mod">
        <pc:chgData name="Tereza Houšková" userId="cc6f5d99-358d-4ddf-af7e-0fd823e118a1" providerId="ADAL" clId="{204CCC1D-F53E-4A3B-93D9-386530D4F530}" dt="2023-07-21T12:08:44.795" v="524" actId="22"/>
        <pc:sldMkLst>
          <pc:docMk/>
          <pc:sldMk cId="8893491" sldId="347"/>
        </pc:sldMkLst>
        <pc:spChg chg="add del">
          <ac:chgData name="Tereza Houšková" userId="cc6f5d99-358d-4ddf-af7e-0fd823e118a1" providerId="ADAL" clId="{204CCC1D-F53E-4A3B-93D9-386530D4F530}" dt="2023-07-21T12:08:44.795" v="524" actId="22"/>
          <ac:spMkLst>
            <pc:docMk/>
            <pc:sldMk cId="8893491" sldId="347"/>
            <ac:spMk id="9" creationId="{0CA36365-813D-C184-BAE4-EBB91A11CFE6}"/>
          </ac:spMkLst>
        </pc:spChg>
        <pc:picChg chg="del">
          <ac:chgData name="Tereza Houšková" userId="cc6f5d99-358d-4ddf-af7e-0fd823e118a1" providerId="ADAL" clId="{204CCC1D-F53E-4A3B-93D9-386530D4F530}" dt="2023-07-21T12:07:23.251" v="506" actId="478"/>
          <ac:picMkLst>
            <pc:docMk/>
            <pc:sldMk cId="8893491" sldId="347"/>
            <ac:picMk id="3" creationId="{8968D824-26C0-D18B-32FE-2FFEE68658B8}"/>
          </ac:picMkLst>
        </pc:picChg>
        <pc:picChg chg="add mod">
          <ac:chgData name="Tereza Houšková" userId="cc6f5d99-358d-4ddf-af7e-0fd823e118a1" providerId="ADAL" clId="{204CCC1D-F53E-4A3B-93D9-386530D4F530}" dt="2023-07-21T12:07:23.741" v="507"/>
          <ac:picMkLst>
            <pc:docMk/>
            <pc:sldMk cId="8893491" sldId="347"/>
            <ac:picMk id="6" creationId="{9B635F70-EABD-0460-4E34-C95E4C7B5B89}"/>
          </ac:picMkLst>
        </pc:picChg>
      </pc:sldChg>
      <pc:sldChg chg="modSp mod ord">
        <pc:chgData name="Tereza Houšková" userId="cc6f5d99-358d-4ddf-af7e-0fd823e118a1" providerId="ADAL" clId="{204CCC1D-F53E-4A3B-93D9-386530D4F530}" dt="2023-07-21T12:07:56.811" v="521" actId="27636"/>
        <pc:sldMkLst>
          <pc:docMk/>
          <pc:sldMk cId="3740787984" sldId="358"/>
        </pc:sldMkLst>
        <pc:spChg chg="mod">
          <ac:chgData name="Tereza Houšková" userId="cc6f5d99-358d-4ddf-af7e-0fd823e118a1" providerId="ADAL" clId="{204CCC1D-F53E-4A3B-93D9-386530D4F530}" dt="2023-07-21T12:07:56.811" v="521" actId="27636"/>
          <ac:spMkLst>
            <pc:docMk/>
            <pc:sldMk cId="3740787984" sldId="358"/>
            <ac:spMk id="4" creationId="{D94DB241-0690-D54E-EB22-A2985C87825D}"/>
          </ac:spMkLst>
        </pc:spChg>
      </pc:sldChg>
      <pc:sldChg chg="ord">
        <pc:chgData name="Tereza Houšková" userId="cc6f5d99-358d-4ddf-af7e-0fd823e118a1" providerId="ADAL" clId="{204CCC1D-F53E-4A3B-93D9-386530D4F530}" dt="2023-07-21T12:04:53.302" v="483"/>
        <pc:sldMkLst>
          <pc:docMk/>
          <pc:sldMk cId="502838068" sldId="359"/>
        </pc:sldMkLst>
      </pc:sldChg>
      <pc:sldChg chg="ord">
        <pc:chgData name="Tereza Houšková" userId="cc6f5d99-358d-4ddf-af7e-0fd823e118a1" providerId="ADAL" clId="{204CCC1D-F53E-4A3B-93D9-386530D4F530}" dt="2023-07-21T12:04:53.302" v="483"/>
        <pc:sldMkLst>
          <pc:docMk/>
          <pc:sldMk cId="1299917409" sldId="360"/>
        </pc:sldMkLst>
      </pc:sldChg>
      <pc:sldChg chg="ord">
        <pc:chgData name="Tereza Houšková" userId="cc6f5d99-358d-4ddf-af7e-0fd823e118a1" providerId="ADAL" clId="{204CCC1D-F53E-4A3B-93D9-386530D4F530}" dt="2023-07-21T12:04:53.302" v="483"/>
        <pc:sldMkLst>
          <pc:docMk/>
          <pc:sldMk cId="1488965057" sldId="362"/>
        </pc:sldMkLst>
      </pc:sldChg>
      <pc:sldChg chg="ord">
        <pc:chgData name="Tereza Houšková" userId="cc6f5d99-358d-4ddf-af7e-0fd823e118a1" providerId="ADAL" clId="{204CCC1D-F53E-4A3B-93D9-386530D4F530}" dt="2023-07-21T12:04:53.302" v="483"/>
        <pc:sldMkLst>
          <pc:docMk/>
          <pc:sldMk cId="96673825" sldId="363"/>
        </pc:sldMkLst>
      </pc:sldChg>
      <pc:sldChg chg="ord">
        <pc:chgData name="Tereza Houšková" userId="cc6f5d99-358d-4ddf-af7e-0fd823e118a1" providerId="ADAL" clId="{204CCC1D-F53E-4A3B-93D9-386530D4F530}" dt="2023-07-21T12:04:53.302" v="483"/>
        <pc:sldMkLst>
          <pc:docMk/>
          <pc:sldMk cId="997076353" sldId="364"/>
        </pc:sldMkLst>
      </pc:sldChg>
      <pc:sldChg chg="ord">
        <pc:chgData name="Tereza Houšková" userId="cc6f5d99-358d-4ddf-af7e-0fd823e118a1" providerId="ADAL" clId="{204CCC1D-F53E-4A3B-93D9-386530D4F530}" dt="2023-07-21T12:04:53.302" v="483"/>
        <pc:sldMkLst>
          <pc:docMk/>
          <pc:sldMk cId="4141544041" sldId="365"/>
        </pc:sldMkLst>
      </pc:sldChg>
      <pc:sldChg chg="ord">
        <pc:chgData name="Tereza Houšková" userId="cc6f5d99-358d-4ddf-af7e-0fd823e118a1" providerId="ADAL" clId="{204CCC1D-F53E-4A3B-93D9-386530D4F530}" dt="2023-07-21T12:05:07.562" v="485"/>
        <pc:sldMkLst>
          <pc:docMk/>
          <pc:sldMk cId="3783128858" sldId="366"/>
        </pc:sldMkLst>
      </pc:sldChg>
      <pc:sldChg chg="modSp mod ord">
        <pc:chgData name="Tereza Houšková" userId="cc6f5d99-358d-4ddf-af7e-0fd823e118a1" providerId="ADAL" clId="{204CCC1D-F53E-4A3B-93D9-386530D4F530}" dt="2023-07-21T12:07:37.931" v="515" actId="20577"/>
        <pc:sldMkLst>
          <pc:docMk/>
          <pc:sldMk cId="3141345537" sldId="368"/>
        </pc:sldMkLst>
        <pc:spChg chg="mod">
          <ac:chgData name="Tereza Houšková" userId="cc6f5d99-358d-4ddf-af7e-0fd823e118a1" providerId="ADAL" clId="{204CCC1D-F53E-4A3B-93D9-386530D4F530}" dt="2023-07-21T12:07:37.931" v="515" actId="20577"/>
          <ac:spMkLst>
            <pc:docMk/>
            <pc:sldMk cId="3141345537" sldId="368"/>
            <ac:spMk id="2" creationId="{DD20969D-EB84-46F9-BA54-36A3770C2845}"/>
          </ac:spMkLst>
        </pc:spChg>
      </pc:sldChg>
      <pc:sldChg chg="ord">
        <pc:chgData name="Tereza Houšková" userId="cc6f5d99-358d-4ddf-af7e-0fd823e118a1" providerId="ADAL" clId="{204CCC1D-F53E-4A3B-93D9-386530D4F530}" dt="2023-07-21T12:04:53.302" v="483"/>
        <pc:sldMkLst>
          <pc:docMk/>
          <pc:sldMk cId="2968483614" sldId="370"/>
        </pc:sldMkLst>
      </pc:sldChg>
      <pc:sldChg chg="ord">
        <pc:chgData name="Tereza Houšková" userId="cc6f5d99-358d-4ddf-af7e-0fd823e118a1" providerId="ADAL" clId="{204CCC1D-F53E-4A3B-93D9-386530D4F530}" dt="2023-07-21T12:04:53.302" v="483"/>
        <pc:sldMkLst>
          <pc:docMk/>
          <pc:sldMk cId="2151580176" sldId="372"/>
        </pc:sldMkLst>
      </pc:sldChg>
      <pc:sldChg chg="addSp modSp">
        <pc:chgData name="Tereza Houšková" userId="cc6f5d99-358d-4ddf-af7e-0fd823e118a1" providerId="ADAL" clId="{204CCC1D-F53E-4A3B-93D9-386530D4F530}" dt="2023-07-21T12:17:02.204" v="706"/>
        <pc:sldMkLst>
          <pc:docMk/>
          <pc:sldMk cId="1511086564" sldId="381"/>
        </pc:sldMkLst>
        <pc:picChg chg="add mod">
          <ac:chgData name="Tereza Houšková" userId="cc6f5d99-358d-4ddf-af7e-0fd823e118a1" providerId="ADAL" clId="{204CCC1D-F53E-4A3B-93D9-386530D4F530}" dt="2023-07-21T12:17:02.204" v="706"/>
          <ac:picMkLst>
            <pc:docMk/>
            <pc:sldMk cId="1511086564" sldId="381"/>
            <ac:picMk id="5" creationId="{326DFD37-5DA1-0F64-5AF7-B0AA630C573E}"/>
          </ac:picMkLst>
        </pc:picChg>
      </pc:sldChg>
      <pc:sldChg chg="del">
        <pc:chgData name="Tereza Houšková" userId="cc6f5d99-358d-4ddf-af7e-0fd823e118a1" providerId="ADAL" clId="{204CCC1D-F53E-4A3B-93D9-386530D4F530}" dt="2023-07-21T12:04:25.222" v="481" actId="47"/>
        <pc:sldMkLst>
          <pc:docMk/>
          <pc:sldMk cId="2394608532" sldId="383"/>
        </pc:sldMkLst>
      </pc:sldChg>
      <pc:sldChg chg="ord">
        <pc:chgData name="Tereza Houšková" userId="cc6f5d99-358d-4ddf-af7e-0fd823e118a1" providerId="ADAL" clId="{204CCC1D-F53E-4A3B-93D9-386530D4F530}" dt="2023-07-21T12:04:53.302" v="483"/>
        <pc:sldMkLst>
          <pc:docMk/>
          <pc:sldMk cId="1463303945" sldId="384"/>
        </pc:sldMkLst>
      </pc:sldChg>
      <pc:sldChg chg="addSp delSp modSp add mod ord">
        <pc:chgData name="Tereza Houšková" userId="cc6f5d99-358d-4ddf-af7e-0fd823e118a1" providerId="ADAL" clId="{204CCC1D-F53E-4A3B-93D9-386530D4F530}" dt="2023-07-21T12:17:39.450" v="723"/>
        <pc:sldMkLst>
          <pc:docMk/>
          <pc:sldMk cId="661401790" sldId="385"/>
        </pc:sldMkLst>
        <pc:spChg chg="mod">
          <ac:chgData name="Tereza Houšková" userId="cc6f5d99-358d-4ddf-af7e-0fd823e118a1" providerId="ADAL" clId="{204CCC1D-F53E-4A3B-93D9-386530D4F530}" dt="2023-07-21T12:17:37.480" v="722" actId="20577"/>
          <ac:spMkLst>
            <pc:docMk/>
            <pc:sldMk cId="661401790" sldId="385"/>
            <ac:spMk id="2" creationId="{2B8B2A5D-28CA-4439-A333-2039FBEC2B07}"/>
          </ac:spMkLst>
        </pc:spChg>
        <pc:spChg chg="mod">
          <ac:chgData name="Tereza Houšková" userId="cc6f5d99-358d-4ddf-af7e-0fd823e118a1" providerId="ADAL" clId="{204CCC1D-F53E-4A3B-93D9-386530D4F530}" dt="2023-07-21T12:02:11.642" v="411" actId="20577"/>
          <ac:spMkLst>
            <pc:docMk/>
            <pc:sldMk cId="661401790" sldId="385"/>
            <ac:spMk id="4" creationId="{23514B90-E7BF-9463-8DD9-1B39894DDAF6}"/>
          </ac:spMkLst>
        </pc:spChg>
        <pc:spChg chg="mod">
          <ac:chgData name="Tereza Houšková" userId="cc6f5d99-358d-4ddf-af7e-0fd823e118a1" providerId="ADAL" clId="{204CCC1D-F53E-4A3B-93D9-386530D4F530}" dt="2023-07-21T12:17:39.450" v="723"/>
          <ac:spMkLst>
            <pc:docMk/>
            <pc:sldMk cId="661401790" sldId="385"/>
            <ac:spMk id="10" creationId="{1FF59838-57D8-9A2F-B7D0-96455421540D}"/>
          </ac:spMkLst>
        </pc:spChg>
        <pc:grpChg chg="add mod">
          <ac:chgData name="Tereza Houšková" userId="cc6f5d99-358d-4ddf-af7e-0fd823e118a1" providerId="ADAL" clId="{204CCC1D-F53E-4A3B-93D9-386530D4F530}" dt="2023-07-21T12:17:39.450" v="723"/>
          <ac:grpSpMkLst>
            <pc:docMk/>
            <pc:sldMk cId="661401790" sldId="385"/>
            <ac:grpSpMk id="5" creationId="{F88E7114-697F-3841-6C42-6C9CAEEEEBFD}"/>
          </ac:grpSpMkLst>
        </pc:grpChg>
        <pc:grpChg chg="mod">
          <ac:chgData name="Tereza Houšková" userId="cc6f5d99-358d-4ddf-af7e-0fd823e118a1" providerId="ADAL" clId="{204CCC1D-F53E-4A3B-93D9-386530D4F530}" dt="2023-07-21T12:17:39.450" v="723"/>
          <ac:grpSpMkLst>
            <pc:docMk/>
            <pc:sldMk cId="661401790" sldId="385"/>
            <ac:grpSpMk id="8" creationId="{2D6D2C8A-2246-445F-1900-80E65F207F26}"/>
          </ac:grpSpMkLst>
        </pc:grpChg>
        <pc:picChg chg="mod">
          <ac:chgData name="Tereza Houšková" userId="cc6f5d99-358d-4ddf-af7e-0fd823e118a1" providerId="ADAL" clId="{204CCC1D-F53E-4A3B-93D9-386530D4F530}" dt="2023-07-21T12:17:39.450" v="723"/>
          <ac:picMkLst>
            <pc:docMk/>
            <pc:sldMk cId="661401790" sldId="385"/>
            <ac:picMk id="6" creationId="{7B40CD3A-4F46-A4A1-8086-A6F05E8CC412}"/>
          </ac:picMkLst>
        </pc:picChg>
        <pc:picChg chg="del">
          <ac:chgData name="Tereza Houšková" userId="cc6f5d99-358d-4ddf-af7e-0fd823e118a1" providerId="ADAL" clId="{204CCC1D-F53E-4A3B-93D9-386530D4F530}" dt="2023-07-21T12:00:39.353" v="357" actId="478"/>
          <ac:picMkLst>
            <pc:docMk/>
            <pc:sldMk cId="661401790" sldId="385"/>
            <ac:picMk id="7" creationId="{AE696CD2-5FFE-4DE2-B0CD-9DA9E42691A1}"/>
          </ac:picMkLst>
        </pc:picChg>
        <pc:picChg chg="mod">
          <ac:chgData name="Tereza Houšková" userId="cc6f5d99-358d-4ddf-af7e-0fd823e118a1" providerId="ADAL" clId="{204CCC1D-F53E-4A3B-93D9-386530D4F530}" dt="2023-07-21T12:17:39.450" v="723"/>
          <ac:picMkLst>
            <pc:docMk/>
            <pc:sldMk cId="661401790" sldId="385"/>
            <ac:picMk id="9" creationId="{222EE5C2-BCD9-0C2F-40CF-80F4D32B2E9A}"/>
          </ac:picMkLst>
        </pc:picChg>
      </pc:sldChg>
      <pc:sldChg chg="add del">
        <pc:chgData name="Tereza Houšková" userId="cc6f5d99-358d-4ddf-af7e-0fd823e118a1" providerId="ADAL" clId="{204CCC1D-F53E-4A3B-93D9-386530D4F530}" dt="2023-07-21T12:17:44.020" v="724" actId="2696"/>
        <pc:sldMkLst>
          <pc:docMk/>
          <pc:sldMk cId="71499371" sldId="386"/>
        </pc:sldMkLst>
      </pc:sldChg>
      <pc:sldChg chg="addSp modSp add mod ord">
        <pc:chgData name="Tereza Houšková" userId="cc6f5d99-358d-4ddf-af7e-0fd823e118a1" providerId="ADAL" clId="{204CCC1D-F53E-4A3B-93D9-386530D4F530}" dt="2023-07-21T12:09:28.123" v="561"/>
        <pc:sldMkLst>
          <pc:docMk/>
          <pc:sldMk cId="3964389949" sldId="387"/>
        </pc:sldMkLst>
        <pc:spChg chg="mod">
          <ac:chgData name="Tereza Houšková" userId="cc6f5d99-358d-4ddf-af7e-0fd823e118a1" providerId="ADAL" clId="{204CCC1D-F53E-4A3B-93D9-386530D4F530}" dt="2023-07-21T12:09:02.819" v="554" actId="6549"/>
          <ac:spMkLst>
            <pc:docMk/>
            <pc:sldMk cId="3964389949" sldId="387"/>
            <ac:spMk id="2" creationId="{2B8B2A5D-28CA-4439-A333-2039FBEC2B07}"/>
          </ac:spMkLst>
        </pc:spChg>
        <pc:picChg chg="add mod">
          <ac:chgData name="Tereza Houšková" userId="cc6f5d99-358d-4ddf-af7e-0fd823e118a1" providerId="ADAL" clId="{204CCC1D-F53E-4A3B-93D9-386530D4F530}" dt="2023-07-21T12:09:28.123" v="561"/>
          <ac:picMkLst>
            <pc:docMk/>
            <pc:sldMk cId="3964389949" sldId="387"/>
            <ac:picMk id="5" creationId="{73BFEECD-70D3-7D49-20B7-24A3B26976BC}"/>
          </ac:picMkLst>
        </pc:picChg>
      </pc:sldChg>
      <pc:sldChg chg="modSp add mod ord">
        <pc:chgData name="Tereza Houšková" userId="cc6f5d99-358d-4ddf-af7e-0fd823e118a1" providerId="ADAL" clId="{204CCC1D-F53E-4A3B-93D9-386530D4F530}" dt="2023-07-21T12:13:56.989" v="702" actId="108"/>
        <pc:sldMkLst>
          <pc:docMk/>
          <pc:sldMk cId="2478023048" sldId="388"/>
        </pc:sldMkLst>
        <pc:spChg chg="mod">
          <ac:chgData name="Tereza Houšková" userId="cc6f5d99-358d-4ddf-af7e-0fd823e118a1" providerId="ADAL" clId="{204CCC1D-F53E-4A3B-93D9-386530D4F530}" dt="2023-07-21T12:09:48.853" v="581" actId="6549"/>
          <ac:spMkLst>
            <pc:docMk/>
            <pc:sldMk cId="2478023048" sldId="388"/>
            <ac:spMk id="2" creationId="{2B8B2A5D-28CA-4439-A333-2039FBEC2B07}"/>
          </ac:spMkLst>
        </pc:spChg>
        <pc:spChg chg="mod">
          <ac:chgData name="Tereza Houšková" userId="cc6f5d99-358d-4ddf-af7e-0fd823e118a1" providerId="ADAL" clId="{204CCC1D-F53E-4A3B-93D9-386530D4F530}" dt="2023-07-21T12:13:56.989" v="702" actId="108"/>
          <ac:spMkLst>
            <pc:docMk/>
            <pc:sldMk cId="2478023048" sldId="388"/>
            <ac:spMk id="4" creationId="{23514B90-E7BF-9463-8DD9-1B39894DDAF6}"/>
          </ac:spMkLst>
        </pc:spChg>
      </pc:sldChg>
      <pc:sldChg chg="addSp delSp modSp add mod ord">
        <pc:chgData name="Tereza Houšková" userId="cc6f5d99-358d-4ddf-af7e-0fd823e118a1" providerId="ADAL" clId="{204CCC1D-F53E-4A3B-93D9-386530D4F530}" dt="2023-07-21T12:17:53.780" v="730" actId="27636"/>
        <pc:sldMkLst>
          <pc:docMk/>
          <pc:sldMk cId="2100434514" sldId="389"/>
        </pc:sldMkLst>
        <pc:spChg chg="mod">
          <ac:chgData name="Tereza Houšková" userId="cc6f5d99-358d-4ddf-af7e-0fd823e118a1" providerId="ADAL" clId="{204CCC1D-F53E-4A3B-93D9-386530D4F530}" dt="2023-07-21T12:17:53.780" v="730" actId="27636"/>
          <ac:spMkLst>
            <pc:docMk/>
            <pc:sldMk cId="2100434514" sldId="389"/>
            <ac:spMk id="4" creationId="{23514B90-E7BF-9463-8DD9-1B39894DDAF6}"/>
          </ac:spMkLst>
        </pc:spChg>
        <pc:spChg chg="mod">
          <ac:chgData name="Tereza Houšková" userId="cc6f5d99-358d-4ddf-af7e-0fd823e118a1" providerId="ADAL" clId="{204CCC1D-F53E-4A3B-93D9-386530D4F530}" dt="2023-07-21T12:17:48.589" v="726"/>
          <ac:spMkLst>
            <pc:docMk/>
            <pc:sldMk cId="2100434514" sldId="389"/>
            <ac:spMk id="11" creationId="{32D69D76-D02F-DB61-7AEB-BDAFFD669699}"/>
          </ac:spMkLst>
        </pc:spChg>
        <pc:grpChg chg="add mod">
          <ac:chgData name="Tereza Houšková" userId="cc6f5d99-358d-4ddf-af7e-0fd823e118a1" providerId="ADAL" clId="{204CCC1D-F53E-4A3B-93D9-386530D4F530}" dt="2023-07-21T12:17:48.589" v="726"/>
          <ac:grpSpMkLst>
            <pc:docMk/>
            <pc:sldMk cId="2100434514" sldId="389"/>
            <ac:grpSpMk id="6" creationId="{14B813AF-8B65-85AB-7432-399D0AEA1E0E}"/>
          </ac:grpSpMkLst>
        </pc:grpChg>
        <pc:grpChg chg="mod">
          <ac:chgData name="Tereza Houšková" userId="cc6f5d99-358d-4ddf-af7e-0fd823e118a1" providerId="ADAL" clId="{204CCC1D-F53E-4A3B-93D9-386530D4F530}" dt="2023-07-21T12:17:48.589" v="726"/>
          <ac:grpSpMkLst>
            <pc:docMk/>
            <pc:sldMk cId="2100434514" sldId="389"/>
            <ac:grpSpMk id="9" creationId="{FDCEC031-6839-7E4B-7EC4-B143B8A255A7}"/>
          </ac:grpSpMkLst>
        </pc:grpChg>
        <pc:picChg chg="del">
          <ac:chgData name="Tereza Houšková" userId="cc6f5d99-358d-4ddf-af7e-0fd823e118a1" providerId="ADAL" clId="{204CCC1D-F53E-4A3B-93D9-386530D4F530}" dt="2023-07-21T12:17:48.110" v="725" actId="478"/>
          <ac:picMkLst>
            <pc:docMk/>
            <pc:sldMk cId="2100434514" sldId="389"/>
            <ac:picMk id="3" creationId="{A27B16C1-DE3A-D28F-0662-21DBFBB1E437}"/>
          </ac:picMkLst>
        </pc:picChg>
        <pc:picChg chg="mod">
          <ac:chgData name="Tereza Houšková" userId="cc6f5d99-358d-4ddf-af7e-0fd823e118a1" providerId="ADAL" clId="{204CCC1D-F53E-4A3B-93D9-386530D4F530}" dt="2023-07-21T12:17:48.589" v="726"/>
          <ac:picMkLst>
            <pc:docMk/>
            <pc:sldMk cId="2100434514" sldId="389"/>
            <ac:picMk id="8" creationId="{3C0E40A3-7CFA-4FC9-C1CC-713856C9C62B}"/>
          </ac:picMkLst>
        </pc:picChg>
        <pc:picChg chg="mod">
          <ac:chgData name="Tereza Houšková" userId="cc6f5d99-358d-4ddf-af7e-0fd823e118a1" providerId="ADAL" clId="{204CCC1D-F53E-4A3B-93D9-386530D4F530}" dt="2023-07-21T12:17:48.589" v="726"/>
          <ac:picMkLst>
            <pc:docMk/>
            <pc:sldMk cId="2100434514" sldId="389"/>
            <ac:picMk id="10" creationId="{E44AB55C-1D1E-C421-80EC-55E7B6ABC18C}"/>
          </ac:picMkLst>
        </pc:picChg>
      </pc:sldChg>
    </pc:docChg>
  </pc:docChgLst>
  <pc:docChgLst>
    <pc:chgData name="Tereza Houšková" userId="cc6f5d99-358d-4ddf-af7e-0fd823e118a1" providerId="ADAL" clId="{EFB11031-2A48-4E16-93EE-892DF2C9B65C}"/>
    <pc:docChg chg="undo custSel addSld delSld modSld sldOrd">
      <pc:chgData name="Tereza Houšková" userId="cc6f5d99-358d-4ddf-af7e-0fd823e118a1" providerId="ADAL" clId="{EFB11031-2A48-4E16-93EE-892DF2C9B65C}" dt="2022-11-14T14:15:33.663" v="5014" actId="2696"/>
      <pc:docMkLst>
        <pc:docMk/>
      </pc:docMkLst>
      <pc:sldChg chg="del">
        <pc:chgData name="Tereza Houšková" userId="cc6f5d99-358d-4ddf-af7e-0fd823e118a1" providerId="ADAL" clId="{EFB11031-2A48-4E16-93EE-892DF2C9B65C}" dt="2022-10-13T10:52:04.325" v="124" actId="47"/>
        <pc:sldMkLst>
          <pc:docMk/>
          <pc:sldMk cId="2046005451" sldId="256"/>
        </pc:sldMkLst>
      </pc:sldChg>
      <pc:sldChg chg="modSp del mod">
        <pc:chgData name="Tereza Houšková" userId="cc6f5d99-358d-4ddf-af7e-0fd823e118a1" providerId="ADAL" clId="{EFB11031-2A48-4E16-93EE-892DF2C9B65C}" dt="2022-11-14T14:15:33.663" v="5014" actId="2696"/>
        <pc:sldMkLst>
          <pc:docMk/>
          <pc:sldMk cId="24660651" sldId="257"/>
        </pc:sldMkLst>
        <pc:spChg chg="mod">
          <ac:chgData name="Tereza Houšková" userId="cc6f5d99-358d-4ddf-af7e-0fd823e118a1" providerId="ADAL" clId="{EFB11031-2A48-4E16-93EE-892DF2C9B65C}" dt="2022-11-14T14:11:06.539" v="5002" actId="404"/>
          <ac:spMkLst>
            <pc:docMk/>
            <pc:sldMk cId="24660651" sldId="257"/>
            <ac:spMk id="2" creationId="{BA9E9925-AA6A-4D70-BEFA-2BFF662C2E54}"/>
          </ac:spMkLst>
        </pc:spChg>
        <pc:spChg chg="mod">
          <ac:chgData name="Tereza Houšková" userId="cc6f5d99-358d-4ddf-af7e-0fd823e118a1" providerId="ADAL" clId="{EFB11031-2A48-4E16-93EE-892DF2C9B65C}" dt="2022-11-14T14:11:37.166" v="5012" actId="20577"/>
          <ac:spMkLst>
            <pc:docMk/>
            <pc:sldMk cId="24660651" sldId="257"/>
            <ac:spMk id="3" creationId="{76FA776C-AE85-4F71-89B5-B2D86B4B6E25}"/>
          </ac:spMkLst>
        </pc:spChg>
        <pc:picChg chg="mod">
          <ac:chgData name="Tereza Houšková" userId="cc6f5d99-358d-4ddf-af7e-0fd823e118a1" providerId="ADAL" clId="{EFB11031-2A48-4E16-93EE-892DF2C9B65C}" dt="2022-11-14T14:11:46.382" v="5013" actId="1076"/>
          <ac:picMkLst>
            <pc:docMk/>
            <pc:sldMk cId="24660651" sldId="257"/>
            <ac:picMk id="5" creationId="{11FDED78-0066-4F1D-B46B-27216CD091F2}"/>
          </ac:picMkLst>
        </pc:picChg>
        <pc:picChg chg="mod">
          <ac:chgData name="Tereza Houšková" userId="cc6f5d99-358d-4ddf-af7e-0fd823e118a1" providerId="ADAL" clId="{EFB11031-2A48-4E16-93EE-892DF2C9B65C}" dt="2022-10-13T10:50:52.747" v="106" actId="1076"/>
          <ac:picMkLst>
            <pc:docMk/>
            <pc:sldMk cId="24660651" sldId="257"/>
            <ac:picMk id="18" creationId="{5876A20D-93B9-4BFD-BD8B-70D5389C8560}"/>
          </ac:picMkLst>
        </pc:picChg>
      </pc:sldChg>
      <pc:sldChg chg="del">
        <pc:chgData name="Tereza Houšková" userId="cc6f5d99-358d-4ddf-af7e-0fd823e118a1" providerId="ADAL" clId="{EFB11031-2A48-4E16-93EE-892DF2C9B65C}" dt="2022-10-13T10:52:05.330" v="125" actId="47"/>
        <pc:sldMkLst>
          <pc:docMk/>
          <pc:sldMk cId="3841236341" sldId="258"/>
        </pc:sldMkLst>
      </pc:sldChg>
      <pc:sldChg chg="del">
        <pc:chgData name="Tereza Houšková" userId="cc6f5d99-358d-4ddf-af7e-0fd823e118a1" providerId="ADAL" clId="{EFB11031-2A48-4E16-93EE-892DF2C9B65C}" dt="2022-10-13T10:52:07.291" v="127" actId="47"/>
        <pc:sldMkLst>
          <pc:docMk/>
          <pc:sldMk cId="3026912826" sldId="260"/>
        </pc:sldMkLst>
      </pc:sldChg>
      <pc:sldChg chg="del">
        <pc:chgData name="Tereza Houšková" userId="cc6f5d99-358d-4ddf-af7e-0fd823e118a1" providerId="ADAL" clId="{EFB11031-2A48-4E16-93EE-892DF2C9B65C}" dt="2022-10-13T10:52:06.256" v="126" actId="47"/>
        <pc:sldMkLst>
          <pc:docMk/>
          <pc:sldMk cId="3908710261" sldId="261"/>
        </pc:sldMkLst>
      </pc:sldChg>
      <pc:sldChg chg="del">
        <pc:chgData name="Tereza Houšková" userId="cc6f5d99-358d-4ddf-af7e-0fd823e118a1" providerId="ADAL" clId="{EFB11031-2A48-4E16-93EE-892DF2C9B65C}" dt="2022-10-13T10:52:08.265" v="128" actId="47"/>
        <pc:sldMkLst>
          <pc:docMk/>
          <pc:sldMk cId="889006561" sldId="262"/>
        </pc:sldMkLst>
      </pc:sldChg>
      <pc:sldChg chg="del">
        <pc:chgData name="Tereza Houšková" userId="cc6f5d99-358d-4ddf-af7e-0fd823e118a1" providerId="ADAL" clId="{EFB11031-2A48-4E16-93EE-892DF2C9B65C}" dt="2022-10-13T10:52:10.574" v="129" actId="47"/>
        <pc:sldMkLst>
          <pc:docMk/>
          <pc:sldMk cId="3473044174" sldId="263"/>
        </pc:sldMkLst>
      </pc:sldChg>
      <pc:sldChg chg="del">
        <pc:chgData name="Tereza Houšková" userId="cc6f5d99-358d-4ddf-af7e-0fd823e118a1" providerId="ADAL" clId="{EFB11031-2A48-4E16-93EE-892DF2C9B65C}" dt="2022-10-13T10:52:14.122" v="131" actId="47"/>
        <pc:sldMkLst>
          <pc:docMk/>
          <pc:sldMk cId="129276847" sldId="264"/>
        </pc:sldMkLst>
      </pc:sldChg>
      <pc:sldChg chg="del">
        <pc:chgData name="Tereza Houšková" userId="cc6f5d99-358d-4ddf-af7e-0fd823e118a1" providerId="ADAL" clId="{EFB11031-2A48-4E16-93EE-892DF2C9B65C}" dt="2022-10-13T10:52:15.472" v="132" actId="47"/>
        <pc:sldMkLst>
          <pc:docMk/>
          <pc:sldMk cId="2842820378" sldId="265"/>
        </pc:sldMkLst>
      </pc:sldChg>
      <pc:sldChg chg="del">
        <pc:chgData name="Tereza Houšková" userId="cc6f5d99-358d-4ddf-af7e-0fd823e118a1" providerId="ADAL" clId="{EFB11031-2A48-4E16-93EE-892DF2C9B65C}" dt="2022-11-14T08:08:40.692" v="4212" actId="2696"/>
        <pc:sldMkLst>
          <pc:docMk/>
          <pc:sldMk cId="3241288794" sldId="266"/>
        </pc:sldMkLst>
      </pc:sldChg>
      <pc:sldChg chg="addSp delSp modSp mod">
        <pc:chgData name="Tereza Houšková" userId="cc6f5d99-358d-4ddf-af7e-0fd823e118a1" providerId="ADAL" clId="{EFB11031-2A48-4E16-93EE-892DF2C9B65C}" dt="2022-11-14T08:48:48.357" v="4311" actId="1076"/>
        <pc:sldMkLst>
          <pc:docMk/>
          <pc:sldMk cId="4048544637" sldId="267"/>
        </pc:sldMkLst>
        <pc:spChg chg="mod">
          <ac:chgData name="Tereza Houšková" userId="cc6f5d99-358d-4ddf-af7e-0fd823e118a1" providerId="ADAL" clId="{EFB11031-2A48-4E16-93EE-892DF2C9B65C}" dt="2022-11-14T08:48:47.177" v="4310" actId="1076"/>
          <ac:spMkLst>
            <pc:docMk/>
            <pc:sldMk cId="4048544637" sldId="267"/>
            <ac:spMk id="2" creationId="{DD20969D-EB84-46F9-BA54-36A3770C2845}"/>
          </ac:spMkLst>
        </pc:spChg>
        <pc:spChg chg="del mod">
          <ac:chgData name="Tereza Houšková" userId="cc6f5d99-358d-4ddf-af7e-0fd823e118a1" providerId="ADAL" clId="{EFB11031-2A48-4E16-93EE-892DF2C9B65C}" dt="2022-10-13T12:52:09.234" v="2031" actId="478"/>
          <ac:spMkLst>
            <pc:docMk/>
            <pc:sldMk cId="4048544637" sldId="267"/>
            <ac:spMk id="10" creationId="{27EDE9F0-4E06-4509-85A1-92FA4C4D226F}"/>
          </ac:spMkLst>
        </pc:spChg>
        <pc:picChg chg="add mod">
          <ac:chgData name="Tereza Houšková" userId="cc6f5d99-358d-4ddf-af7e-0fd823e118a1" providerId="ADAL" clId="{EFB11031-2A48-4E16-93EE-892DF2C9B65C}" dt="2022-11-14T08:48:41.388" v="4309" actId="1076"/>
          <ac:picMkLst>
            <pc:docMk/>
            <pc:sldMk cId="4048544637" sldId="267"/>
            <ac:picMk id="3" creationId="{5A990D4E-B13B-B842-D36E-160FF4DEC341}"/>
          </ac:picMkLst>
        </pc:picChg>
        <pc:picChg chg="mod">
          <ac:chgData name="Tereza Houšková" userId="cc6f5d99-358d-4ddf-af7e-0fd823e118a1" providerId="ADAL" clId="{EFB11031-2A48-4E16-93EE-892DF2C9B65C}" dt="2022-11-14T08:48:48.357" v="4311" actId="1076"/>
          <ac:picMkLst>
            <pc:docMk/>
            <pc:sldMk cId="4048544637" sldId="267"/>
            <ac:picMk id="1026" creationId="{77F4F89E-DB4C-4D4A-9BB8-CCA5C4C339F1}"/>
          </ac:picMkLst>
        </pc:picChg>
      </pc:sldChg>
      <pc:sldChg chg="addSp delSp modSp mod ord">
        <pc:chgData name="Tereza Houšková" userId="cc6f5d99-358d-4ddf-af7e-0fd823e118a1" providerId="ADAL" clId="{EFB11031-2A48-4E16-93EE-892DF2C9B65C}" dt="2022-11-14T08:49:10.007" v="4313" actId="1076"/>
        <pc:sldMkLst>
          <pc:docMk/>
          <pc:sldMk cId="1569180991" sldId="268"/>
        </pc:sldMkLst>
        <pc:spChg chg="mod">
          <ac:chgData name="Tereza Houšková" userId="cc6f5d99-358d-4ddf-af7e-0fd823e118a1" providerId="ADAL" clId="{EFB11031-2A48-4E16-93EE-892DF2C9B65C}" dt="2022-11-14T08:49:10.007" v="4313" actId="1076"/>
          <ac:spMkLst>
            <pc:docMk/>
            <pc:sldMk cId="1569180991" sldId="268"/>
            <ac:spMk id="2" creationId="{DD20969D-EB84-46F9-BA54-36A3770C2845}"/>
          </ac:spMkLst>
        </pc:spChg>
        <pc:spChg chg="del mod">
          <ac:chgData name="Tereza Houšková" userId="cc6f5d99-358d-4ddf-af7e-0fd823e118a1" providerId="ADAL" clId="{EFB11031-2A48-4E16-93EE-892DF2C9B65C}" dt="2022-10-13T13:08:07.746" v="2107" actId="478"/>
          <ac:spMkLst>
            <pc:docMk/>
            <pc:sldMk cId="1569180991" sldId="268"/>
            <ac:spMk id="10" creationId="{27EDE9F0-4E06-4509-85A1-92FA4C4D226F}"/>
          </ac:spMkLst>
        </pc:spChg>
        <pc:picChg chg="add mod">
          <ac:chgData name="Tereza Houšková" userId="cc6f5d99-358d-4ddf-af7e-0fd823e118a1" providerId="ADAL" clId="{EFB11031-2A48-4E16-93EE-892DF2C9B65C}" dt="2022-11-14T08:47:34.158" v="4297" actId="1076"/>
          <ac:picMkLst>
            <pc:docMk/>
            <pc:sldMk cId="1569180991" sldId="268"/>
            <ac:picMk id="3" creationId="{6AE30169-58F0-1730-ABE4-AEEE659426FE}"/>
          </ac:picMkLst>
        </pc:picChg>
        <pc:picChg chg="mod">
          <ac:chgData name="Tereza Houšková" userId="cc6f5d99-358d-4ddf-af7e-0fd823e118a1" providerId="ADAL" clId="{EFB11031-2A48-4E16-93EE-892DF2C9B65C}" dt="2022-11-14T08:49:06.988" v="4312" actId="1076"/>
          <ac:picMkLst>
            <pc:docMk/>
            <pc:sldMk cId="1569180991" sldId="268"/>
            <ac:picMk id="2050" creationId="{76B9271F-8B00-47AE-81B3-BDBDD583C5DF}"/>
          </ac:picMkLst>
        </pc:picChg>
      </pc:sldChg>
      <pc:sldChg chg="modSp mod">
        <pc:chgData name="Tereza Houšková" userId="cc6f5d99-358d-4ddf-af7e-0fd823e118a1" providerId="ADAL" clId="{EFB11031-2A48-4E16-93EE-892DF2C9B65C}" dt="2022-11-14T08:06:44.976" v="4204" actId="13926"/>
        <pc:sldMkLst>
          <pc:docMk/>
          <pc:sldMk cId="4229185051" sldId="269"/>
        </pc:sldMkLst>
        <pc:spChg chg="mod">
          <ac:chgData name="Tereza Houšková" userId="cc6f5d99-358d-4ddf-af7e-0fd823e118a1" providerId="ADAL" clId="{EFB11031-2A48-4E16-93EE-892DF2C9B65C}" dt="2022-11-14T08:06:44.976" v="4204" actId="13926"/>
          <ac:spMkLst>
            <pc:docMk/>
            <pc:sldMk cId="4229185051" sldId="269"/>
            <ac:spMk id="3" creationId="{E9C43D0C-A677-48EC-9442-6133D4932A0F}"/>
          </ac:spMkLst>
        </pc:spChg>
      </pc:sldChg>
      <pc:sldChg chg="del">
        <pc:chgData name="Tereza Houšková" userId="cc6f5d99-358d-4ddf-af7e-0fd823e118a1" providerId="ADAL" clId="{EFB11031-2A48-4E16-93EE-892DF2C9B65C}" dt="2022-10-13T10:52:12.741" v="130" actId="47"/>
        <pc:sldMkLst>
          <pc:docMk/>
          <pc:sldMk cId="672657027" sldId="271"/>
        </pc:sldMkLst>
      </pc:sldChg>
      <pc:sldChg chg="modSp mod">
        <pc:chgData name="Tereza Houšková" userId="cc6f5d99-358d-4ddf-af7e-0fd823e118a1" providerId="ADAL" clId="{EFB11031-2A48-4E16-93EE-892DF2C9B65C}" dt="2022-10-19T12:53:29.073" v="2913" actId="2711"/>
        <pc:sldMkLst>
          <pc:docMk/>
          <pc:sldMk cId="135837720" sldId="273"/>
        </pc:sldMkLst>
        <pc:spChg chg="mod">
          <ac:chgData name="Tereza Houšková" userId="cc6f5d99-358d-4ddf-af7e-0fd823e118a1" providerId="ADAL" clId="{EFB11031-2A48-4E16-93EE-892DF2C9B65C}" dt="2022-10-19T12:53:29.073" v="2913" actId="2711"/>
          <ac:spMkLst>
            <pc:docMk/>
            <pc:sldMk cId="135837720" sldId="273"/>
            <ac:spMk id="3" creationId="{E9C43D0C-A677-48EC-9442-6133D4932A0F}"/>
          </ac:spMkLst>
        </pc:spChg>
      </pc:sldChg>
      <pc:sldChg chg="del">
        <pc:chgData name="Tereza Houšková" userId="cc6f5d99-358d-4ddf-af7e-0fd823e118a1" providerId="ADAL" clId="{EFB11031-2A48-4E16-93EE-892DF2C9B65C}" dt="2022-10-13T12:47:39.643" v="1976" actId="47"/>
        <pc:sldMkLst>
          <pc:docMk/>
          <pc:sldMk cId="1326061260" sldId="274"/>
        </pc:sldMkLst>
      </pc:sldChg>
      <pc:sldChg chg="del">
        <pc:chgData name="Tereza Houšková" userId="cc6f5d99-358d-4ddf-af7e-0fd823e118a1" providerId="ADAL" clId="{EFB11031-2A48-4E16-93EE-892DF2C9B65C}" dt="2022-10-13T12:47:30.319" v="1975" actId="47"/>
        <pc:sldMkLst>
          <pc:docMk/>
          <pc:sldMk cId="558308448" sldId="275"/>
        </pc:sldMkLst>
      </pc:sldChg>
      <pc:sldChg chg="modSp del mod">
        <pc:chgData name="Tereza Houšková" userId="cc6f5d99-358d-4ddf-af7e-0fd823e118a1" providerId="ADAL" clId="{EFB11031-2A48-4E16-93EE-892DF2C9B65C}" dt="2022-11-14T08:08:01.121" v="4205" actId="2696"/>
        <pc:sldMkLst>
          <pc:docMk/>
          <pc:sldMk cId="3062268301" sldId="276"/>
        </pc:sldMkLst>
        <pc:spChg chg="mod">
          <ac:chgData name="Tereza Houšková" userId="cc6f5d99-358d-4ddf-af7e-0fd823e118a1" providerId="ADAL" clId="{EFB11031-2A48-4E16-93EE-892DF2C9B65C}" dt="2022-10-19T12:54:05.880" v="2918" actId="1076"/>
          <ac:spMkLst>
            <pc:docMk/>
            <pc:sldMk cId="3062268301" sldId="276"/>
            <ac:spMk id="3" creationId="{E9C43D0C-A677-48EC-9442-6133D4932A0F}"/>
          </ac:spMkLst>
        </pc:spChg>
      </pc:sldChg>
      <pc:sldChg chg="addSp delSp modSp add mod">
        <pc:chgData name="Tereza Houšková" userId="cc6f5d99-358d-4ddf-af7e-0fd823e118a1" providerId="ADAL" clId="{EFB11031-2A48-4E16-93EE-892DF2C9B65C}" dt="2022-11-14T09:02:10.750" v="4800" actId="20577"/>
        <pc:sldMkLst>
          <pc:docMk/>
          <pc:sldMk cId="851393296" sldId="279"/>
        </pc:sldMkLst>
        <pc:spChg chg="mod">
          <ac:chgData name="Tereza Houšková" userId="cc6f5d99-358d-4ddf-af7e-0fd823e118a1" providerId="ADAL" clId="{EFB11031-2A48-4E16-93EE-892DF2C9B65C}" dt="2022-11-14T09:02:10.750" v="4800" actId="20577"/>
          <ac:spMkLst>
            <pc:docMk/>
            <pc:sldMk cId="851393296" sldId="279"/>
            <ac:spMk id="2" creationId="{2B8B2A5D-28CA-4439-A333-2039FBEC2B07}"/>
          </ac:spMkLst>
        </pc:spChg>
        <pc:spChg chg="mod">
          <ac:chgData name="Tereza Houšková" userId="cc6f5d99-358d-4ddf-af7e-0fd823e118a1" providerId="ADAL" clId="{EFB11031-2A48-4E16-93EE-892DF2C9B65C}" dt="2022-10-19T12:50:56.402" v="2896" actId="2711"/>
          <ac:spMkLst>
            <pc:docMk/>
            <pc:sldMk cId="851393296" sldId="279"/>
            <ac:spMk id="3" creationId="{E9C43D0C-A677-48EC-9442-6133D4932A0F}"/>
          </ac:spMkLst>
        </pc:spChg>
        <pc:spChg chg="add del mod">
          <ac:chgData name="Tereza Houšková" userId="cc6f5d99-358d-4ddf-af7e-0fd823e118a1" providerId="ADAL" clId="{EFB11031-2A48-4E16-93EE-892DF2C9B65C}" dt="2022-10-13T11:05:09.408" v="363" actId="478"/>
          <ac:spMkLst>
            <pc:docMk/>
            <pc:sldMk cId="851393296" sldId="279"/>
            <ac:spMk id="5" creationId="{E4A3E2ED-D038-F034-8D7D-E8908CDEC4A1}"/>
          </ac:spMkLst>
        </pc:spChg>
      </pc:sldChg>
      <pc:sldChg chg="del">
        <pc:chgData name="Tereza Houšková" userId="cc6f5d99-358d-4ddf-af7e-0fd823e118a1" providerId="ADAL" clId="{EFB11031-2A48-4E16-93EE-892DF2C9B65C}" dt="2022-10-13T10:52:57.322" v="141" actId="47"/>
        <pc:sldMkLst>
          <pc:docMk/>
          <pc:sldMk cId="2483978750" sldId="279"/>
        </pc:sldMkLst>
      </pc:sldChg>
      <pc:sldChg chg="del">
        <pc:chgData name="Tereza Houšková" userId="cc6f5d99-358d-4ddf-af7e-0fd823e118a1" providerId="ADAL" clId="{EFB11031-2A48-4E16-93EE-892DF2C9B65C}" dt="2022-10-13T10:52:57.322" v="141" actId="47"/>
        <pc:sldMkLst>
          <pc:docMk/>
          <pc:sldMk cId="397981959" sldId="280"/>
        </pc:sldMkLst>
      </pc:sldChg>
      <pc:sldChg chg="addSp delSp modSp add mod modNotesTx">
        <pc:chgData name="Tereza Houšková" userId="cc6f5d99-358d-4ddf-af7e-0fd823e118a1" providerId="ADAL" clId="{EFB11031-2A48-4E16-93EE-892DF2C9B65C}" dt="2022-11-14T09:06:21.424" v="4876" actId="20577"/>
        <pc:sldMkLst>
          <pc:docMk/>
          <pc:sldMk cId="1665214158" sldId="280"/>
        </pc:sldMkLst>
        <pc:spChg chg="mod">
          <ac:chgData name="Tereza Houšková" userId="cc6f5d99-358d-4ddf-af7e-0fd823e118a1" providerId="ADAL" clId="{EFB11031-2A48-4E16-93EE-892DF2C9B65C}" dt="2022-10-18T12:32:17.062" v="2438" actId="20577"/>
          <ac:spMkLst>
            <pc:docMk/>
            <pc:sldMk cId="1665214158" sldId="280"/>
            <ac:spMk id="2" creationId="{2B8B2A5D-28CA-4439-A333-2039FBEC2B07}"/>
          </ac:spMkLst>
        </pc:spChg>
        <pc:spChg chg="del mod">
          <ac:chgData name="Tereza Houšková" userId="cc6f5d99-358d-4ddf-af7e-0fd823e118a1" providerId="ADAL" clId="{EFB11031-2A48-4E16-93EE-892DF2C9B65C}" dt="2022-10-13T11:29:41.186" v="1113"/>
          <ac:spMkLst>
            <pc:docMk/>
            <pc:sldMk cId="1665214158" sldId="280"/>
            <ac:spMk id="3" creationId="{E9C43D0C-A677-48EC-9442-6133D4932A0F}"/>
          </ac:spMkLst>
        </pc:spChg>
        <pc:spChg chg="add del mod">
          <ac:chgData name="Tereza Houšková" userId="cc6f5d99-358d-4ddf-af7e-0fd823e118a1" providerId="ADAL" clId="{EFB11031-2A48-4E16-93EE-892DF2C9B65C}" dt="2022-10-13T11:30:27.395" v="1118"/>
          <ac:spMkLst>
            <pc:docMk/>
            <pc:sldMk cId="1665214158" sldId="280"/>
            <ac:spMk id="6" creationId="{A58127B8-0265-C211-7B2A-F382A2F192C8}"/>
          </ac:spMkLst>
        </pc:spChg>
        <pc:spChg chg="add del mod">
          <ac:chgData name="Tereza Houšková" userId="cc6f5d99-358d-4ddf-af7e-0fd823e118a1" providerId="ADAL" clId="{EFB11031-2A48-4E16-93EE-892DF2C9B65C}" dt="2022-10-13T11:30:56.235" v="1122"/>
          <ac:spMkLst>
            <pc:docMk/>
            <pc:sldMk cId="1665214158" sldId="280"/>
            <ac:spMk id="11" creationId="{8ACE3D3F-1A57-0769-C621-8F680105B11D}"/>
          </ac:spMkLst>
        </pc:spChg>
        <pc:spChg chg="add del mod">
          <ac:chgData name="Tereza Houšková" userId="cc6f5d99-358d-4ddf-af7e-0fd823e118a1" providerId="ADAL" clId="{EFB11031-2A48-4E16-93EE-892DF2C9B65C}" dt="2022-10-13T11:32:23.927" v="1126"/>
          <ac:spMkLst>
            <pc:docMk/>
            <pc:sldMk cId="1665214158" sldId="280"/>
            <ac:spMk id="14" creationId="{22595648-B302-5093-ACCB-12B8A69487B6}"/>
          </ac:spMkLst>
        </pc:spChg>
        <pc:graphicFrameChg chg="add del mod modGraphic">
          <ac:chgData name="Tereza Houšková" userId="cc6f5d99-358d-4ddf-af7e-0fd823e118a1" providerId="ADAL" clId="{EFB11031-2A48-4E16-93EE-892DF2C9B65C}" dt="2022-10-13T11:30:26.140" v="1117" actId="478"/>
          <ac:graphicFrameMkLst>
            <pc:docMk/>
            <pc:sldMk cId="1665214158" sldId="280"/>
            <ac:graphicFrameMk id="4" creationId="{5A4F8501-18D3-2E87-970B-C0DC84E495AB}"/>
          </ac:graphicFrameMkLst>
        </pc:graphicFrameChg>
        <pc:graphicFrameChg chg="add del mod modGraphic">
          <ac:chgData name="Tereza Houšková" userId="cc6f5d99-358d-4ddf-af7e-0fd823e118a1" providerId="ADAL" clId="{EFB11031-2A48-4E16-93EE-892DF2C9B65C}" dt="2022-10-13T11:30:46.120" v="1121" actId="478"/>
          <ac:graphicFrameMkLst>
            <pc:docMk/>
            <pc:sldMk cId="1665214158" sldId="280"/>
            <ac:graphicFrameMk id="9" creationId="{C5185FF5-D03A-1728-EF11-E4248823A8A6}"/>
          </ac:graphicFrameMkLst>
        </pc:graphicFrameChg>
        <pc:graphicFrameChg chg="add del mod modGraphic">
          <ac:chgData name="Tereza Houšková" userId="cc6f5d99-358d-4ddf-af7e-0fd823e118a1" providerId="ADAL" clId="{EFB11031-2A48-4E16-93EE-892DF2C9B65C}" dt="2022-10-13T11:32:22.656" v="1125" actId="478"/>
          <ac:graphicFrameMkLst>
            <pc:docMk/>
            <pc:sldMk cId="1665214158" sldId="280"/>
            <ac:graphicFrameMk id="12" creationId="{9C4EE2C9-057B-5F19-FB54-A4EF1FE1A29B}"/>
          </ac:graphicFrameMkLst>
        </pc:graphicFrameChg>
        <pc:graphicFrameChg chg="add mod modGraphic">
          <ac:chgData name="Tereza Houšková" userId="cc6f5d99-358d-4ddf-af7e-0fd823e118a1" providerId="ADAL" clId="{EFB11031-2A48-4E16-93EE-892DF2C9B65C}" dt="2022-11-14T09:06:21.424" v="4876" actId="20577"/>
          <ac:graphicFrameMkLst>
            <pc:docMk/>
            <pc:sldMk cId="1665214158" sldId="280"/>
            <ac:graphicFrameMk id="15" creationId="{DBD06980-4214-B9F0-6D34-5558871EE262}"/>
          </ac:graphicFrameMkLst>
        </pc:graphicFrameChg>
        <pc:graphicFrameChg chg="add del mod">
          <ac:chgData name="Tereza Houšková" userId="cc6f5d99-358d-4ddf-af7e-0fd823e118a1" providerId="ADAL" clId="{EFB11031-2A48-4E16-93EE-892DF2C9B65C}" dt="2022-10-13T11:53:15.495" v="1159"/>
          <ac:graphicFrameMkLst>
            <pc:docMk/>
            <pc:sldMk cId="1665214158" sldId="280"/>
            <ac:graphicFrameMk id="16" creationId="{DCB14448-385F-F678-87B1-64DDED212CE5}"/>
          </ac:graphicFrameMkLst>
        </pc:graphicFrameChg>
        <pc:graphicFrameChg chg="add del mod">
          <ac:chgData name="Tereza Houšková" userId="cc6f5d99-358d-4ddf-af7e-0fd823e118a1" providerId="ADAL" clId="{EFB11031-2A48-4E16-93EE-892DF2C9B65C}" dt="2022-10-13T11:53:15.495" v="1159"/>
          <ac:graphicFrameMkLst>
            <pc:docMk/>
            <pc:sldMk cId="1665214158" sldId="280"/>
            <ac:graphicFrameMk id="17" creationId="{A1410756-606C-BF6A-66C4-DB2125BA5FA0}"/>
          </ac:graphicFrameMkLst>
        </pc:graphicFrameChg>
        <pc:graphicFrameChg chg="del mod">
          <ac:chgData name="Tereza Houšková" userId="cc6f5d99-358d-4ddf-af7e-0fd823e118a1" providerId="ADAL" clId="{EFB11031-2A48-4E16-93EE-892DF2C9B65C}" dt="2022-10-13T11:53:15.495" v="1159"/>
          <ac:graphicFrameMkLst>
            <pc:docMk/>
            <pc:sldMk cId="1665214158" sldId="280"/>
            <ac:graphicFrameMk id="18" creationId="{F1EBA7F6-D5D5-5905-397A-4B358001264D}"/>
          </ac:graphicFrameMkLst>
        </pc:graphicFrameChg>
        <pc:graphicFrameChg chg="del mod">
          <ac:chgData name="Tereza Houšková" userId="cc6f5d99-358d-4ddf-af7e-0fd823e118a1" providerId="ADAL" clId="{EFB11031-2A48-4E16-93EE-892DF2C9B65C}" dt="2022-10-13T11:53:15.495" v="1159"/>
          <ac:graphicFrameMkLst>
            <pc:docMk/>
            <pc:sldMk cId="1665214158" sldId="280"/>
            <ac:graphicFrameMk id="19" creationId="{74539892-2186-867E-1D81-74F365BB2EC0}"/>
          </ac:graphicFrameMkLst>
        </pc:graphicFrameChg>
        <pc:graphicFrameChg chg="del mod">
          <ac:chgData name="Tereza Houšková" userId="cc6f5d99-358d-4ddf-af7e-0fd823e118a1" providerId="ADAL" clId="{EFB11031-2A48-4E16-93EE-892DF2C9B65C}" dt="2022-10-13T11:53:15.495" v="1159"/>
          <ac:graphicFrameMkLst>
            <pc:docMk/>
            <pc:sldMk cId="1665214158" sldId="280"/>
            <ac:graphicFrameMk id="20" creationId="{E51B3F9F-3DA7-8A24-9DE6-50D0808055EB}"/>
          </ac:graphicFrameMkLst>
        </pc:graphicFrameChg>
        <pc:graphicFrameChg chg="add del mod">
          <ac:chgData name="Tereza Houšková" userId="cc6f5d99-358d-4ddf-af7e-0fd823e118a1" providerId="ADAL" clId="{EFB11031-2A48-4E16-93EE-892DF2C9B65C}" dt="2022-10-13T11:53:15.495" v="1159"/>
          <ac:graphicFrameMkLst>
            <pc:docMk/>
            <pc:sldMk cId="1665214158" sldId="280"/>
            <ac:graphicFrameMk id="21" creationId="{848F72AB-D300-8630-067C-B40B3D060059}"/>
          </ac:graphicFrameMkLst>
        </pc:graphicFrameChg>
        <pc:graphicFrameChg chg="add del mod">
          <ac:chgData name="Tereza Houšková" userId="cc6f5d99-358d-4ddf-af7e-0fd823e118a1" providerId="ADAL" clId="{EFB11031-2A48-4E16-93EE-892DF2C9B65C}" dt="2022-10-13T11:53:15.495" v="1159"/>
          <ac:graphicFrameMkLst>
            <pc:docMk/>
            <pc:sldMk cId="1665214158" sldId="280"/>
            <ac:graphicFrameMk id="22" creationId="{6F77193A-29FB-888D-8E04-795747A73478}"/>
          </ac:graphicFrameMkLst>
        </pc:graphicFrameChg>
        <pc:graphicFrameChg chg="add del mod">
          <ac:chgData name="Tereza Houšková" userId="cc6f5d99-358d-4ddf-af7e-0fd823e118a1" providerId="ADAL" clId="{EFB11031-2A48-4E16-93EE-892DF2C9B65C}" dt="2022-10-13T11:53:42.317" v="1163"/>
          <ac:graphicFrameMkLst>
            <pc:docMk/>
            <pc:sldMk cId="1665214158" sldId="280"/>
            <ac:graphicFrameMk id="23" creationId="{D626CD21-5226-B6B0-7443-58CF0C3F7297}"/>
          </ac:graphicFrameMkLst>
        </pc:graphicFrameChg>
        <pc:graphicFrameChg chg="add del mod">
          <ac:chgData name="Tereza Houšková" userId="cc6f5d99-358d-4ddf-af7e-0fd823e118a1" providerId="ADAL" clId="{EFB11031-2A48-4E16-93EE-892DF2C9B65C}" dt="2022-10-13T11:53:42.317" v="1163"/>
          <ac:graphicFrameMkLst>
            <pc:docMk/>
            <pc:sldMk cId="1665214158" sldId="280"/>
            <ac:graphicFrameMk id="24" creationId="{FCADBDEC-1F19-6BF4-618C-DE29EEA510C8}"/>
          </ac:graphicFrameMkLst>
        </pc:graphicFrameChg>
        <pc:graphicFrameChg chg="del mod">
          <ac:chgData name="Tereza Houšková" userId="cc6f5d99-358d-4ddf-af7e-0fd823e118a1" providerId="ADAL" clId="{EFB11031-2A48-4E16-93EE-892DF2C9B65C}" dt="2022-10-13T11:53:42.317" v="1163"/>
          <ac:graphicFrameMkLst>
            <pc:docMk/>
            <pc:sldMk cId="1665214158" sldId="280"/>
            <ac:graphicFrameMk id="25" creationId="{0FFFC3E1-90BD-08BF-02B0-2139637FF8D2}"/>
          </ac:graphicFrameMkLst>
        </pc:graphicFrameChg>
        <pc:graphicFrameChg chg="del mod">
          <ac:chgData name="Tereza Houšková" userId="cc6f5d99-358d-4ddf-af7e-0fd823e118a1" providerId="ADAL" clId="{EFB11031-2A48-4E16-93EE-892DF2C9B65C}" dt="2022-10-13T11:53:42.317" v="1163"/>
          <ac:graphicFrameMkLst>
            <pc:docMk/>
            <pc:sldMk cId="1665214158" sldId="280"/>
            <ac:graphicFrameMk id="26" creationId="{A77605A0-F72A-8D35-BE3C-1B109CB86B6E}"/>
          </ac:graphicFrameMkLst>
        </pc:graphicFrameChg>
        <pc:graphicFrameChg chg="add del mod">
          <ac:chgData name="Tereza Houšková" userId="cc6f5d99-358d-4ddf-af7e-0fd823e118a1" providerId="ADAL" clId="{EFB11031-2A48-4E16-93EE-892DF2C9B65C}" dt="2022-10-13T11:53:42.317" v="1163"/>
          <ac:graphicFrameMkLst>
            <pc:docMk/>
            <pc:sldMk cId="1665214158" sldId="280"/>
            <ac:graphicFrameMk id="27" creationId="{A1215F07-87D4-AE6B-9E43-B2F0DB8DE8E6}"/>
          </ac:graphicFrameMkLst>
        </pc:graphicFrameChg>
        <pc:graphicFrameChg chg="add del mod">
          <ac:chgData name="Tereza Houšková" userId="cc6f5d99-358d-4ddf-af7e-0fd823e118a1" providerId="ADAL" clId="{EFB11031-2A48-4E16-93EE-892DF2C9B65C}" dt="2022-10-13T11:53:42.317" v="1163"/>
          <ac:graphicFrameMkLst>
            <pc:docMk/>
            <pc:sldMk cId="1665214158" sldId="280"/>
            <ac:graphicFrameMk id="28" creationId="{C260F444-A0FB-BC1D-1113-5FECCEB77C68}"/>
          </ac:graphicFrameMkLst>
        </pc:graphicFrameChg>
        <pc:graphicFrameChg chg="add del mod">
          <ac:chgData name="Tereza Houšková" userId="cc6f5d99-358d-4ddf-af7e-0fd823e118a1" providerId="ADAL" clId="{EFB11031-2A48-4E16-93EE-892DF2C9B65C}" dt="2022-10-13T11:53:42.317" v="1163"/>
          <ac:graphicFrameMkLst>
            <pc:docMk/>
            <pc:sldMk cId="1665214158" sldId="280"/>
            <ac:graphicFrameMk id="29" creationId="{109EBAED-7DEB-C41C-5527-5511F8E933F9}"/>
          </ac:graphicFrameMkLst>
        </pc:graphicFrameChg>
        <pc:graphicFrameChg chg="add del mod">
          <ac:chgData name="Tereza Houšková" userId="cc6f5d99-358d-4ddf-af7e-0fd823e118a1" providerId="ADAL" clId="{EFB11031-2A48-4E16-93EE-892DF2C9B65C}" dt="2022-10-13T11:54:20.739" v="1166"/>
          <ac:graphicFrameMkLst>
            <pc:docMk/>
            <pc:sldMk cId="1665214158" sldId="280"/>
            <ac:graphicFrameMk id="30" creationId="{D1837B42-8BB8-6D67-0F4E-EE66BBC3D630}"/>
          </ac:graphicFrameMkLst>
        </pc:graphicFrameChg>
        <pc:graphicFrameChg chg="del mod">
          <ac:chgData name="Tereza Houšková" userId="cc6f5d99-358d-4ddf-af7e-0fd823e118a1" providerId="ADAL" clId="{EFB11031-2A48-4E16-93EE-892DF2C9B65C}" dt="2022-10-13T11:54:20.739" v="1166"/>
          <ac:graphicFrameMkLst>
            <pc:docMk/>
            <pc:sldMk cId="1665214158" sldId="280"/>
            <ac:graphicFrameMk id="31" creationId="{54A007EB-F9F2-11D6-5C02-0571818FA075}"/>
          </ac:graphicFrameMkLst>
        </pc:graphicFrameChg>
        <pc:graphicFrameChg chg="add del mod">
          <ac:chgData name="Tereza Houšková" userId="cc6f5d99-358d-4ddf-af7e-0fd823e118a1" providerId="ADAL" clId="{EFB11031-2A48-4E16-93EE-892DF2C9B65C}" dt="2022-10-13T11:54:20.739" v="1166"/>
          <ac:graphicFrameMkLst>
            <pc:docMk/>
            <pc:sldMk cId="1665214158" sldId="280"/>
            <ac:graphicFrameMk id="32" creationId="{8FA9B75B-381A-49D4-154A-6CCAF3323F99}"/>
          </ac:graphicFrameMkLst>
        </pc:graphicFrameChg>
        <pc:graphicFrameChg chg="add del mod">
          <ac:chgData name="Tereza Houšková" userId="cc6f5d99-358d-4ddf-af7e-0fd823e118a1" providerId="ADAL" clId="{EFB11031-2A48-4E16-93EE-892DF2C9B65C}" dt="2022-10-13T11:54:20.739" v="1166"/>
          <ac:graphicFrameMkLst>
            <pc:docMk/>
            <pc:sldMk cId="1665214158" sldId="280"/>
            <ac:graphicFrameMk id="33" creationId="{6BC120B5-734B-36B3-A765-7FD579342927}"/>
          </ac:graphicFrameMkLst>
        </pc:graphicFrameChg>
        <pc:graphicFrameChg chg="add del mod">
          <ac:chgData name="Tereza Houšková" userId="cc6f5d99-358d-4ddf-af7e-0fd823e118a1" providerId="ADAL" clId="{EFB11031-2A48-4E16-93EE-892DF2C9B65C}" dt="2022-10-13T11:54:20.739" v="1166"/>
          <ac:graphicFrameMkLst>
            <pc:docMk/>
            <pc:sldMk cId="1665214158" sldId="280"/>
            <ac:graphicFrameMk id="34" creationId="{5F717573-FC7E-9CBA-6BC1-94E9FF07DAB3}"/>
          </ac:graphicFrameMkLst>
        </pc:graphicFrameChg>
        <pc:graphicFrameChg chg="add del mod">
          <ac:chgData name="Tereza Houšková" userId="cc6f5d99-358d-4ddf-af7e-0fd823e118a1" providerId="ADAL" clId="{EFB11031-2A48-4E16-93EE-892DF2C9B65C}" dt="2022-10-13T11:54:20.739" v="1166"/>
          <ac:graphicFrameMkLst>
            <pc:docMk/>
            <pc:sldMk cId="1665214158" sldId="280"/>
            <ac:graphicFrameMk id="35" creationId="{A2CB6FCC-B6E1-C38E-AA79-EFBCBB32C638}"/>
          </ac:graphicFrameMkLst>
        </pc:graphicFrameChg>
        <pc:graphicFrameChg chg="add del mod">
          <ac:chgData name="Tereza Houšková" userId="cc6f5d99-358d-4ddf-af7e-0fd823e118a1" providerId="ADAL" clId="{EFB11031-2A48-4E16-93EE-892DF2C9B65C}" dt="2022-10-13T11:54:20.739" v="1166"/>
          <ac:graphicFrameMkLst>
            <pc:docMk/>
            <pc:sldMk cId="1665214158" sldId="280"/>
            <ac:graphicFrameMk id="36" creationId="{B8C6C22B-53FC-37DE-2943-254FB4359D39}"/>
          </ac:graphicFrameMkLst>
        </pc:graphicFrameChg>
      </pc:sldChg>
      <pc:sldChg chg="add del">
        <pc:chgData name="Tereza Houšková" userId="cc6f5d99-358d-4ddf-af7e-0fd823e118a1" providerId="ADAL" clId="{EFB11031-2A48-4E16-93EE-892DF2C9B65C}" dt="2022-10-13T12:36:41.411" v="1311" actId="47"/>
        <pc:sldMkLst>
          <pc:docMk/>
          <pc:sldMk cId="1259198961" sldId="281"/>
        </pc:sldMkLst>
      </pc:sldChg>
      <pc:sldChg chg="del">
        <pc:chgData name="Tereza Houšková" userId="cc6f5d99-358d-4ddf-af7e-0fd823e118a1" providerId="ADAL" clId="{EFB11031-2A48-4E16-93EE-892DF2C9B65C}" dt="2022-10-13T10:52:57.322" v="141" actId="47"/>
        <pc:sldMkLst>
          <pc:docMk/>
          <pc:sldMk cId="3488784235" sldId="281"/>
        </pc:sldMkLst>
      </pc:sldChg>
      <pc:sldChg chg="addSp delSp modSp add mod ord modNotesTx">
        <pc:chgData name="Tereza Houšková" userId="cc6f5d99-358d-4ddf-af7e-0fd823e118a1" providerId="ADAL" clId="{EFB11031-2A48-4E16-93EE-892DF2C9B65C}" dt="2022-11-14T09:15:23.202" v="4915" actId="255"/>
        <pc:sldMkLst>
          <pc:docMk/>
          <pc:sldMk cId="2810918026" sldId="282"/>
        </pc:sldMkLst>
        <pc:spChg chg="mod">
          <ac:chgData name="Tereza Houšková" userId="cc6f5d99-358d-4ddf-af7e-0fd823e118a1" providerId="ADAL" clId="{EFB11031-2A48-4E16-93EE-892DF2C9B65C}" dt="2022-10-18T12:31:38.569" v="2431" actId="20577"/>
          <ac:spMkLst>
            <pc:docMk/>
            <pc:sldMk cId="2810918026" sldId="282"/>
            <ac:spMk id="2" creationId="{2B8B2A5D-28CA-4439-A333-2039FBEC2B07}"/>
          </ac:spMkLst>
        </pc:spChg>
        <pc:spChg chg="del mod">
          <ac:chgData name="Tereza Houšková" userId="cc6f5d99-358d-4ddf-af7e-0fd823e118a1" providerId="ADAL" clId="{EFB11031-2A48-4E16-93EE-892DF2C9B65C}" dt="2022-10-13T12:20:39.685" v="1226"/>
          <ac:spMkLst>
            <pc:docMk/>
            <pc:sldMk cId="2810918026" sldId="282"/>
            <ac:spMk id="3" creationId="{E9C43D0C-A677-48EC-9442-6133D4932A0F}"/>
          </ac:spMkLst>
        </pc:spChg>
        <pc:spChg chg="add del mod">
          <ac:chgData name="Tereza Houšková" userId="cc6f5d99-358d-4ddf-af7e-0fd823e118a1" providerId="ADAL" clId="{EFB11031-2A48-4E16-93EE-892DF2C9B65C}" dt="2022-10-13T12:21:02.384" v="1230"/>
          <ac:spMkLst>
            <pc:docMk/>
            <pc:sldMk cId="2810918026" sldId="282"/>
            <ac:spMk id="6" creationId="{EA2B67AB-206C-E7E6-01F0-708CC15EB366}"/>
          </ac:spMkLst>
        </pc:spChg>
        <pc:spChg chg="add del mod">
          <ac:chgData name="Tereza Houšková" userId="cc6f5d99-358d-4ddf-af7e-0fd823e118a1" providerId="ADAL" clId="{EFB11031-2A48-4E16-93EE-892DF2C9B65C}" dt="2022-10-13T12:21:43.939" v="1236"/>
          <ac:spMkLst>
            <pc:docMk/>
            <pc:sldMk cId="2810918026" sldId="282"/>
            <ac:spMk id="11" creationId="{B35481DC-AA6B-3032-364D-424961AE76D4}"/>
          </ac:spMkLst>
        </pc:spChg>
        <pc:graphicFrameChg chg="add del mod modGraphic">
          <ac:chgData name="Tereza Houšková" userId="cc6f5d99-358d-4ddf-af7e-0fd823e118a1" providerId="ADAL" clId="{EFB11031-2A48-4E16-93EE-892DF2C9B65C}" dt="2022-10-13T12:20:51.042" v="1229" actId="478"/>
          <ac:graphicFrameMkLst>
            <pc:docMk/>
            <pc:sldMk cId="2810918026" sldId="282"/>
            <ac:graphicFrameMk id="4" creationId="{76717E2C-DC8F-F983-C307-86B48B7DB2DC}"/>
          </ac:graphicFrameMkLst>
        </pc:graphicFrameChg>
        <pc:graphicFrameChg chg="add del mod modGraphic">
          <ac:chgData name="Tereza Houšková" userId="cc6f5d99-358d-4ddf-af7e-0fd823e118a1" providerId="ADAL" clId="{EFB11031-2A48-4E16-93EE-892DF2C9B65C}" dt="2022-10-13T12:21:42.638" v="1235" actId="478"/>
          <ac:graphicFrameMkLst>
            <pc:docMk/>
            <pc:sldMk cId="2810918026" sldId="282"/>
            <ac:graphicFrameMk id="9" creationId="{7260BD02-6DA4-E9C1-D1ED-B3CD76A60C21}"/>
          </ac:graphicFrameMkLst>
        </pc:graphicFrameChg>
        <pc:graphicFrameChg chg="add mod modGraphic">
          <ac:chgData name="Tereza Houšková" userId="cc6f5d99-358d-4ddf-af7e-0fd823e118a1" providerId="ADAL" clId="{EFB11031-2A48-4E16-93EE-892DF2C9B65C}" dt="2022-11-14T07:52:21.052" v="4199" actId="14734"/>
          <ac:graphicFrameMkLst>
            <pc:docMk/>
            <pc:sldMk cId="2810918026" sldId="282"/>
            <ac:graphicFrameMk id="12" creationId="{8D83CA05-210F-3327-4735-DA8E3454A592}"/>
          </ac:graphicFrameMkLst>
        </pc:graphicFrameChg>
      </pc:sldChg>
      <pc:sldChg chg="del">
        <pc:chgData name="Tereza Houšková" userId="cc6f5d99-358d-4ddf-af7e-0fd823e118a1" providerId="ADAL" clId="{EFB11031-2A48-4E16-93EE-892DF2C9B65C}" dt="2022-10-13T10:52:57.322" v="141" actId="47"/>
        <pc:sldMkLst>
          <pc:docMk/>
          <pc:sldMk cId="4217501777" sldId="282"/>
        </pc:sldMkLst>
      </pc:sldChg>
      <pc:sldChg chg="del">
        <pc:chgData name="Tereza Houšková" userId="cc6f5d99-358d-4ddf-af7e-0fd823e118a1" providerId="ADAL" clId="{EFB11031-2A48-4E16-93EE-892DF2C9B65C}" dt="2022-10-13T10:52:57.322" v="141" actId="47"/>
        <pc:sldMkLst>
          <pc:docMk/>
          <pc:sldMk cId="2489197971" sldId="283"/>
        </pc:sldMkLst>
      </pc:sldChg>
      <pc:sldChg chg="add del">
        <pc:chgData name="Tereza Houšková" userId="cc6f5d99-358d-4ddf-af7e-0fd823e118a1" providerId="ADAL" clId="{EFB11031-2A48-4E16-93EE-892DF2C9B65C}" dt="2022-10-13T12:01:09.689" v="1171" actId="47"/>
        <pc:sldMkLst>
          <pc:docMk/>
          <pc:sldMk cId="3018679661" sldId="283"/>
        </pc:sldMkLst>
      </pc:sldChg>
      <pc:sldChg chg="addSp delSp modSp add mod modNotesTx">
        <pc:chgData name="Tereza Houšková" userId="cc6f5d99-358d-4ddf-af7e-0fd823e118a1" providerId="ADAL" clId="{EFB11031-2A48-4E16-93EE-892DF2C9B65C}" dt="2022-10-19T08:51:54.212" v="2459" actId="20577"/>
        <pc:sldMkLst>
          <pc:docMk/>
          <pc:sldMk cId="3236102404" sldId="284"/>
        </pc:sldMkLst>
        <pc:spChg chg="mod">
          <ac:chgData name="Tereza Houšková" userId="cc6f5d99-358d-4ddf-af7e-0fd823e118a1" providerId="ADAL" clId="{EFB11031-2A48-4E16-93EE-892DF2C9B65C}" dt="2022-10-19T08:51:47.599" v="2456" actId="20577"/>
          <ac:spMkLst>
            <pc:docMk/>
            <pc:sldMk cId="3236102404" sldId="284"/>
            <ac:spMk id="2" creationId="{2B8B2A5D-28CA-4439-A333-2039FBEC2B07}"/>
          </ac:spMkLst>
        </pc:spChg>
        <pc:spChg chg="del mod">
          <ac:chgData name="Tereza Houšková" userId="cc6f5d99-358d-4ddf-af7e-0fd823e118a1" providerId="ADAL" clId="{EFB11031-2A48-4E16-93EE-892DF2C9B65C}" dt="2022-10-13T12:28:32.768" v="1264" actId="478"/>
          <ac:spMkLst>
            <pc:docMk/>
            <pc:sldMk cId="3236102404" sldId="284"/>
            <ac:spMk id="3" creationId="{E9C43D0C-A677-48EC-9442-6133D4932A0F}"/>
          </ac:spMkLst>
        </pc:spChg>
        <pc:spChg chg="add del mod">
          <ac:chgData name="Tereza Houšková" userId="cc6f5d99-358d-4ddf-af7e-0fd823e118a1" providerId="ADAL" clId="{EFB11031-2A48-4E16-93EE-892DF2C9B65C}" dt="2022-10-13T12:36:02.392" v="1301"/>
          <ac:spMkLst>
            <pc:docMk/>
            <pc:sldMk cId="3236102404" sldId="284"/>
            <ac:spMk id="5" creationId="{35235296-BC5A-3479-361C-AAD8D1D34416}"/>
          </ac:spMkLst>
        </pc:spChg>
        <pc:graphicFrameChg chg="add mod modGraphic">
          <ac:chgData name="Tereza Houšková" userId="cc6f5d99-358d-4ddf-af7e-0fd823e118a1" providerId="ADAL" clId="{EFB11031-2A48-4E16-93EE-892DF2C9B65C}" dt="2022-10-18T11:58:13.912" v="2341" actId="14734"/>
          <ac:graphicFrameMkLst>
            <pc:docMk/>
            <pc:sldMk cId="3236102404" sldId="284"/>
            <ac:graphicFrameMk id="6" creationId="{8F6AECA5-A6C6-B1D7-A291-CA6D33CF9A0D}"/>
          </ac:graphicFrameMkLst>
        </pc:graphicFrameChg>
      </pc:sldChg>
      <pc:sldChg chg="del">
        <pc:chgData name="Tereza Houšková" userId="cc6f5d99-358d-4ddf-af7e-0fd823e118a1" providerId="ADAL" clId="{EFB11031-2A48-4E16-93EE-892DF2C9B65C}" dt="2022-10-13T10:52:57.322" v="141" actId="47"/>
        <pc:sldMkLst>
          <pc:docMk/>
          <pc:sldMk cId="4244622858" sldId="284"/>
        </pc:sldMkLst>
      </pc:sldChg>
      <pc:sldChg chg="addSp delSp modSp add mod modNotesTx">
        <pc:chgData name="Tereza Houšková" userId="cc6f5d99-358d-4ddf-af7e-0fd823e118a1" providerId="ADAL" clId="{EFB11031-2A48-4E16-93EE-892DF2C9B65C}" dt="2022-11-14T09:16:53.742" v="4917" actId="2711"/>
        <pc:sldMkLst>
          <pc:docMk/>
          <pc:sldMk cId="381171184" sldId="285"/>
        </pc:sldMkLst>
        <pc:spChg chg="mod">
          <ac:chgData name="Tereza Houšková" userId="cc6f5d99-358d-4ddf-af7e-0fd823e118a1" providerId="ADAL" clId="{EFB11031-2A48-4E16-93EE-892DF2C9B65C}" dt="2022-10-13T13:13:50.946" v="2171" actId="14100"/>
          <ac:spMkLst>
            <pc:docMk/>
            <pc:sldMk cId="381171184" sldId="285"/>
            <ac:spMk id="2" creationId="{2B8B2A5D-28CA-4439-A333-2039FBEC2B07}"/>
          </ac:spMkLst>
        </pc:spChg>
        <pc:spChg chg="del mod">
          <ac:chgData name="Tereza Houšková" userId="cc6f5d99-358d-4ddf-af7e-0fd823e118a1" providerId="ADAL" clId="{EFB11031-2A48-4E16-93EE-892DF2C9B65C}" dt="2022-10-19T12:03:15.654" v="2698"/>
          <ac:spMkLst>
            <pc:docMk/>
            <pc:sldMk cId="381171184" sldId="285"/>
            <ac:spMk id="3" creationId="{E9C43D0C-A677-48EC-9442-6133D4932A0F}"/>
          </ac:spMkLst>
        </pc:spChg>
        <pc:graphicFrameChg chg="add mod modGraphic">
          <ac:chgData name="Tereza Houšková" userId="cc6f5d99-358d-4ddf-af7e-0fd823e118a1" providerId="ADAL" clId="{EFB11031-2A48-4E16-93EE-892DF2C9B65C}" dt="2022-10-24T07:38:06.367" v="4183" actId="6549"/>
          <ac:graphicFrameMkLst>
            <pc:docMk/>
            <pc:sldMk cId="381171184" sldId="285"/>
            <ac:graphicFrameMk id="4" creationId="{060AD0A3-40BF-9126-F1EC-A6F8F51BD2F5}"/>
          </ac:graphicFrameMkLst>
        </pc:graphicFrameChg>
      </pc:sldChg>
      <pc:sldChg chg="del">
        <pc:chgData name="Tereza Houšková" userId="cc6f5d99-358d-4ddf-af7e-0fd823e118a1" providerId="ADAL" clId="{EFB11031-2A48-4E16-93EE-892DF2C9B65C}" dt="2022-10-13T10:52:57.322" v="141" actId="47"/>
        <pc:sldMkLst>
          <pc:docMk/>
          <pc:sldMk cId="2391151804" sldId="285"/>
        </pc:sldMkLst>
      </pc:sldChg>
      <pc:sldChg chg="del">
        <pc:chgData name="Tereza Houšková" userId="cc6f5d99-358d-4ddf-af7e-0fd823e118a1" providerId="ADAL" clId="{EFB11031-2A48-4E16-93EE-892DF2C9B65C}" dt="2022-10-13T10:52:57.322" v="141" actId="47"/>
        <pc:sldMkLst>
          <pc:docMk/>
          <pc:sldMk cId="2069592867" sldId="286"/>
        </pc:sldMkLst>
      </pc:sldChg>
      <pc:sldChg chg="add del">
        <pc:chgData name="Tereza Houšková" userId="cc6f5d99-358d-4ddf-af7e-0fd823e118a1" providerId="ADAL" clId="{EFB11031-2A48-4E16-93EE-892DF2C9B65C}" dt="2022-10-19T12:45:59.188" v="2857" actId="47"/>
        <pc:sldMkLst>
          <pc:docMk/>
          <pc:sldMk cId="3646404175" sldId="286"/>
        </pc:sldMkLst>
      </pc:sldChg>
      <pc:sldChg chg="modSp add mod">
        <pc:chgData name="Tereza Houšková" userId="cc6f5d99-358d-4ddf-af7e-0fd823e118a1" providerId="ADAL" clId="{EFB11031-2A48-4E16-93EE-892DF2C9B65C}" dt="2022-10-19T12:52:15.775" v="2904" actId="2711"/>
        <pc:sldMkLst>
          <pc:docMk/>
          <pc:sldMk cId="2230352625" sldId="287"/>
        </pc:sldMkLst>
        <pc:spChg chg="mod">
          <ac:chgData name="Tereza Houšková" userId="cc6f5d99-358d-4ddf-af7e-0fd823e118a1" providerId="ADAL" clId="{EFB11031-2A48-4E16-93EE-892DF2C9B65C}" dt="2022-10-19T12:52:15.775" v="2904" actId="2711"/>
          <ac:spMkLst>
            <pc:docMk/>
            <pc:sldMk cId="2230352625" sldId="287"/>
            <ac:spMk id="3" creationId="{E9C43D0C-A677-48EC-9442-6133D4932A0F}"/>
          </ac:spMkLst>
        </pc:spChg>
      </pc:sldChg>
      <pc:sldChg chg="del">
        <pc:chgData name="Tereza Houšková" userId="cc6f5d99-358d-4ddf-af7e-0fd823e118a1" providerId="ADAL" clId="{EFB11031-2A48-4E16-93EE-892DF2C9B65C}" dt="2022-10-13T10:52:57.322" v="141" actId="47"/>
        <pc:sldMkLst>
          <pc:docMk/>
          <pc:sldMk cId="3428863316" sldId="287"/>
        </pc:sldMkLst>
      </pc:sldChg>
      <pc:sldChg chg="del">
        <pc:chgData name="Tereza Houšková" userId="cc6f5d99-358d-4ddf-af7e-0fd823e118a1" providerId="ADAL" clId="{EFB11031-2A48-4E16-93EE-892DF2C9B65C}" dt="2022-10-13T10:52:17.026" v="133" actId="47"/>
        <pc:sldMkLst>
          <pc:docMk/>
          <pc:sldMk cId="1919608623" sldId="294"/>
        </pc:sldMkLst>
      </pc:sldChg>
      <pc:sldChg chg="add del">
        <pc:chgData name="Tereza Houšková" userId="cc6f5d99-358d-4ddf-af7e-0fd823e118a1" providerId="ADAL" clId="{EFB11031-2A48-4E16-93EE-892DF2C9B65C}" dt="2022-10-13T11:38:26.863" v="1151" actId="2696"/>
        <pc:sldMkLst>
          <pc:docMk/>
          <pc:sldMk cId="2242746192" sldId="295"/>
        </pc:sldMkLst>
      </pc:sldChg>
      <pc:sldChg chg="del">
        <pc:chgData name="Tereza Houšková" userId="cc6f5d99-358d-4ddf-af7e-0fd823e118a1" providerId="ADAL" clId="{EFB11031-2A48-4E16-93EE-892DF2C9B65C}" dt="2022-10-13T10:52:57.322" v="141" actId="47"/>
        <pc:sldMkLst>
          <pc:docMk/>
          <pc:sldMk cId="3446322870" sldId="295"/>
        </pc:sldMkLst>
      </pc:sldChg>
      <pc:sldChg chg="add del">
        <pc:chgData name="Tereza Houšková" userId="cc6f5d99-358d-4ddf-af7e-0fd823e118a1" providerId="ADAL" clId="{EFB11031-2A48-4E16-93EE-892DF2C9B65C}" dt="2022-10-13T12:36:35.791" v="1307" actId="47"/>
        <pc:sldMkLst>
          <pc:docMk/>
          <pc:sldMk cId="1035082289" sldId="296"/>
        </pc:sldMkLst>
      </pc:sldChg>
      <pc:sldChg chg="del">
        <pc:chgData name="Tereza Houšková" userId="cc6f5d99-358d-4ddf-af7e-0fd823e118a1" providerId="ADAL" clId="{EFB11031-2A48-4E16-93EE-892DF2C9B65C}" dt="2022-10-13T10:52:57.322" v="141" actId="47"/>
        <pc:sldMkLst>
          <pc:docMk/>
          <pc:sldMk cId="4174375186" sldId="296"/>
        </pc:sldMkLst>
      </pc:sldChg>
      <pc:sldChg chg="add del">
        <pc:chgData name="Tereza Houšková" userId="cc6f5d99-358d-4ddf-af7e-0fd823e118a1" providerId="ADAL" clId="{EFB11031-2A48-4E16-93EE-892DF2C9B65C}" dt="2022-10-13T12:01:07.955" v="1170" actId="47"/>
        <pc:sldMkLst>
          <pc:docMk/>
          <pc:sldMk cId="1420399132" sldId="297"/>
        </pc:sldMkLst>
      </pc:sldChg>
      <pc:sldChg chg="del">
        <pc:chgData name="Tereza Houšková" userId="cc6f5d99-358d-4ddf-af7e-0fd823e118a1" providerId="ADAL" clId="{EFB11031-2A48-4E16-93EE-892DF2C9B65C}" dt="2022-10-13T10:52:57.322" v="141" actId="47"/>
        <pc:sldMkLst>
          <pc:docMk/>
          <pc:sldMk cId="2500561193" sldId="297"/>
        </pc:sldMkLst>
      </pc:sldChg>
      <pc:sldChg chg="del">
        <pc:chgData name="Tereza Houšková" userId="cc6f5d99-358d-4ddf-af7e-0fd823e118a1" providerId="ADAL" clId="{EFB11031-2A48-4E16-93EE-892DF2C9B65C}" dt="2022-10-13T10:52:57.322" v="141" actId="47"/>
        <pc:sldMkLst>
          <pc:docMk/>
          <pc:sldMk cId="3803114682" sldId="298"/>
        </pc:sldMkLst>
      </pc:sldChg>
      <pc:sldChg chg="add del">
        <pc:chgData name="Tereza Houšková" userId="cc6f5d99-358d-4ddf-af7e-0fd823e118a1" providerId="ADAL" clId="{EFB11031-2A48-4E16-93EE-892DF2C9B65C}" dt="2022-10-13T12:36:37.219" v="1308" actId="47"/>
        <pc:sldMkLst>
          <pc:docMk/>
          <pc:sldMk cId="4087967155" sldId="298"/>
        </pc:sldMkLst>
      </pc:sldChg>
      <pc:sldChg chg="del">
        <pc:chgData name="Tereza Houšková" userId="cc6f5d99-358d-4ddf-af7e-0fd823e118a1" providerId="ADAL" clId="{EFB11031-2A48-4E16-93EE-892DF2C9B65C}" dt="2022-10-13T10:52:57.322" v="141" actId="47"/>
        <pc:sldMkLst>
          <pc:docMk/>
          <pc:sldMk cId="259808062" sldId="299"/>
        </pc:sldMkLst>
      </pc:sldChg>
      <pc:sldChg chg="add del">
        <pc:chgData name="Tereza Houšková" userId="cc6f5d99-358d-4ddf-af7e-0fd823e118a1" providerId="ADAL" clId="{EFB11031-2A48-4E16-93EE-892DF2C9B65C}" dt="2022-10-13T12:36:38.585" v="1309" actId="47"/>
        <pc:sldMkLst>
          <pc:docMk/>
          <pc:sldMk cId="3156643845" sldId="299"/>
        </pc:sldMkLst>
      </pc:sldChg>
      <pc:sldChg chg="del">
        <pc:chgData name="Tereza Houšková" userId="cc6f5d99-358d-4ddf-af7e-0fd823e118a1" providerId="ADAL" clId="{EFB11031-2A48-4E16-93EE-892DF2C9B65C}" dt="2022-10-13T10:52:57.322" v="141" actId="47"/>
        <pc:sldMkLst>
          <pc:docMk/>
          <pc:sldMk cId="3262122729" sldId="300"/>
        </pc:sldMkLst>
      </pc:sldChg>
      <pc:sldChg chg="add del">
        <pc:chgData name="Tereza Houšková" userId="cc6f5d99-358d-4ddf-af7e-0fd823e118a1" providerId="ADAL" clId="{EFB11031-2A48-4E16-93EE-892DF2C9B65C}" dt="2022-10-13T12:36:39.685" v="1310" actId="47"/>
        <pc:sldMkLst>
          <pc:docMk/>
          <pc:sldMk cId="3483420452" sldId="300"/>
        </pc:sldMkLst>
      </pc:sldChg>
      <pc:sldChg chg="del">
        <pc:chgData name="Tereza Houšková" userId="cc6f5d99-358d-4ddf-af7e-0fd823e118a1" providerId="ADAL" clId="{EFB11031-2A48-4E16-93EE-892DF2C9B65C}" dt="2022-10-13T10:52:57.322" v="141" actId="47"/>
        <pc:sldMkLst>
          <pc:docMk/>
          <pc:sldMk cId="2746393114" sldId="301"/>
        </pc:sldMkLst>
      </pc:sldChg>
      <pc:sldChg chg="add del">
        <pc:chgData name="Tereza Houšková" userId="cc6f5d99-358d-4ddf-af7e-0fd823e118a1" providerId="ADAL" clId="{EFB11031-2A48-4E16-93EE-892DF2C9B65C}" dt="2022-10-13T12:36:42.920" v="1312" actId="47"/>
        <pc:sldMkLst>
          <pc:docMk/>
          <pc:sldMk cId="3475490838" sldId="301"/>
        </pc:sldMkLst>
      </pc:sldChg>
      <pc:sldChg chg="del">
        <pc:chgData name="Tereza Houšková" userId="cc6f5d99-358d-4ddf-af7e-0fd823e118a1" providerId="ADAL" clId="{EFB11031-2A48-4E16-93EE-892DF2C9B65C}" dt="2022-10-13T10:52:57.322" v="141" actId="47"/>
        <pc:sldMkLst>
          <pc:docMk/>
          <pc:sldMk cId="1875492238" sldId="303"/>
        </pc:sldMkLst>
      </pc:sldChg>
      <pc:sldChg chg="add del">
        <pc:chgData name="Tereza Houšková" userId="cc6f5d99-358d-4ddf-af7e-0fd823e118a1" providerId="ADAL" clId="{EFB11031-2A48-4E16-93EE-892DF2C9B65C}" dt="2022-10-13T12:36:48.226" v="1313" actId="47"/>
        <pc:sldMkLst>
          <pc:docMk/>
          <pc:sldMk cId="2857103165" sldId="303"/>
        </pc:sldMkLst>
      </pc:sldChg>
      <pc:sldChg chg="addSp modSp add mod ord">
        <pc:chgData name="Tereza Houšková" userId="cc6f5d99-358d-4ddf-af7e-0fd823e118a1" providerId="ADAL" clId="{EFB11031-2A48-4E16-93EE-892DF2C9B65C}" dt="2022-11-14T09:03:21.034" v="4828" actId="1076"/>
        <pc:sldMkLst>
          <pc:docMk/>
          <pc:sldMk cId="284967165" sldId="304"/>
        </pc:sldMkLst>
        <pc:spChg chg="mod">
          <ac:chgData name="Tereza Houšková" userId="cc6f5d99-358d-4ddf-af7e-0fd823e118a1" providerId="ADAL" clId="{EFB11031-2A48-4E16-93EE-892DF2C9B65C}" dt="2022-11-14T09:02:31.295" v="4801" actId="1076"/>
          <ac:spMkLst>
            <pc:docMk/>
            <pc:sldMk cId="284967165" sldId="304"/>
            <ac:spMk id="2" creationId="{2B8B2A5D-28CA-4439-A333-2039FBEC2B07}"/>
          </ac:spMkLst>
        </pc:spChg>
        <pc:spChg chg="add mod">
          <ac:chgData name="Tereza Houšková" userId="cc6f5d99-358d-4ddf-af7e-0fd823e118a1" providerId="ADAL" clId="{EFB11031-2A48-4E16-93EE-892DF2C9B65C}" dt="2022-11-14T09:03:21.034" v="4828" actId="1076"/>
          <ac:spMkLst>
            <pc:docMk/>
            <pc:sldMk cId="284967165" sldId="304"/>
            <ac:spMk id="4" creationId="{490767E7-8ECB-59A4-A917-3052F4006DC1}"/>
          </ac:spMkLst>
        </pc:spChg>
      </pc:sldChg>
      <pc:sldChg chg="del">
        <pc:chgData name="Tereza Houšková" userId="cc6f5d99-358d-4ddf-af7e-0fd823e118a1" providerId="ADAL" clId="{EFB11031-2A48-4E16-93EE-892DF2C9B65C}" dt="2022-10-13T10:52:57.322" v="141" actId="47"/>
        <pc:sldMkLst>
          <pc:docMk/>
          <pc:sldMk cId="3534284855" sldId="304"/>
        </pc:sldMkLst>
      </pc:sldChg>
      <pc:sldChg chg="del">
        <pc:chgData name="Tereza Houšková" userId="cc6f5d99-358d-4ddf-af7e-0fd823e118a1" providerId="ADAL" clId="{EFB11031-2A48-4E16-93EE-892DF2C9B65C}" dt="2022-10-13T10:52:57.322" v="141" actId="47"/>
        <pc:sldMkLst>
          <pc:docMk/>
          <pc:sldMk cId="1232393777" sldId="305"/>
        </pc:sldMkLst>
      </pc:sldChg>
      <pc:sldChg chg="add del">
        <pc:chgData name="Tereza Houšková" userId="cc6f5d99-358d-4ddf-af7e-0fd823e118a1" providerId="ADAL" clId="{EFB11031-2A48-4E16-93EE-892DF2C9B65C}" dt="2022-10-13T12:37:06.865" v="1316" actId="47"/>
        <pc:sldMkLst>
          <pc:docMk/>
          <pc:sldMk cId="1550287874" sldId="305"/>
        </pc:sldMkLst>
      </pc:sldChg>
      <pc:sldChg chg="add del">
        <pc:chgData name="Tereza Houšková" userId="cc6f5d99-358d-4ddf-af7e-0fd823e118a1" providerId="ADAL" clId="{EFB11031-2A48-4E16-93EE-892DF2C9B65C}" dt="2022-10-13T12:37:08.390" v="1317" actId="47"/>
        <pc:sldMkLst>
          <pc:docMk/>
          <pc:sldMk cId="1178309574" sldId="306"/>
        </pc:sldMkLst>
      </pc:sldChg>
      <pc:sldChg chg="del">
        <pc:chgData name="Tereza Houšková" userId="cc6f5d99-358d-4ddf-af7e-0fd823e118a1" providerId="ADAL" clId="{EFB11031-2A48-4E16-93EE-892DF2C9B65C}" dt="2022-10-13T10:52:57.322" v="141" actId="47"/>
        <pc:sldMkLst>
          <pc:docMk/>
          <pc:sldMk cId="3368368804" sldId="306"/>
        </pc:sldMkLst>
      </pc:sldChg>
      <pc:sldChg chg="modSp mod">
        <pc:chgData name="Tereza Houšková" userId="cc6f5d99-358d-4ddf-af7e-0fd823e118a1" providerId="ADAL" clId="{EFB11031-2A48-4E16-93EE-892DF2C9B65C}" dt="2022-11-14T08:06:40.295" v="4203" actId="13926"/>
        <pc:sldMkLst>
          <pc:docMk/>
          <pc:sldMk cId="3718542173" sldId="312"/>
        </pc:sldMkLst>
        <pc:spChg chg="mod">
          <ac:chgData name="Tereza Houšková" userId="cc6f5d99-358d-4ddf-af7e-0fd823e118a1" providerId="ADAL" clId="{EFB11031-2A48-4E16-93EE-892DF2C9B65C}" dt="2022-11-14T08:06:40.295" v="4203" actId="13926"/>
          <ac:spMkLst>
            <pc:docMk/>
            <pc:sldMk cId="3718542173" sldId="312"/>
            <ac:spMk id="3" creationId="{E9C43D0C-A677-48EC-9442-6133D4932A0F}"/>
          </ac:spMkLst>
        </pc:spChg>
      </pc:sldChg>
      <pc:sldChg chg="addSp delSp modSp mod">
        <pc:chgData name="Tereza Houšková" userId="cc6f5d99-358d-4ddf-af7e-0fd823e118a1" providerId="ADAL" clId="{EFB11031-2A48-4E16-93EE-892DF2C9B65C}" dt="2022-11-14T08:49:36.437" v="4319" actId="1076"/>
        <pc:sldMkLst>
          <pc:docMk/>
          <pc:sldMk cId="14058089" sldId="313"/>
        </pc:sldMkLst>
        <pc:spChg chg="mod">
          <ac:chgData name="Tereza Houšková" userId="cc6f5d99-358d-4ddf-af7e-0fd823e118a1" providerId="ADAL" clId="{EFB11031-2A48-4E16-93EE-892DF2C9B65C}" dt="2022-11-14T08:49:36.437" v="4319" actId="1076"/>
          <ac:spMkLst>
            <pc:docMk/>
            <pc:sldMk cId="14058089" sldId="313"/>
            <ac:spMk id="2" creationId="{DD20969D-EB84-46F9-BA54-36A3770C2845}"/>
          </ac:spMkLst>
        </pc:spChg>
        <pc:picChg chg="add mod">
          <ac:chgData name="Tereza Houšková" userId="cc6f5d99-358d-4ddf-af7e-0fd823e118a1" providerId="ADAL" clId="{EFB11031-2A48-4E16-93EE-892DF2C9B65C}" dt="2022-11-14T08:42:03.274" v="4268" actId="1076"/>
          <ac:picMkLst>
            <pc:docMk/>
            <pc:sldMk cId="14058089" sldId="313"/>
            <ac:picMk id="3" creationId="{3ADE51DC-609B-4EE4-E9A9-6D44FADB508A}"/>
          </ac:picMkLst>
        </pc:picChg>
        <pc:picChg chg="add mod">
          <ac:chgData name="Tereza Houšková" userId="cc6f5d99-358d-4ddf-af7e-0fd823e118a1" providerId="ADAL" clId="{EFB11031-2A48-4E16-93EE-892DF2C9B65C}" dt="2022-11-14T08:49:33.247" v="4318" actId="14100"/>
          <ac:picMkLst>
            <pc:docMk/>
            <pc:sldMk cId="14058089" sldId="313"/>
            <ac:picMk id="4" creationId="{EB613942-B1F0-8257-240C-48E7C362B14C}"/>
          </ac:picMkLst>
        </pc:picChg>
        <pc:picChg chg="del mod">
          <ac:chgData name="Tereza Houšková" userId="cc6f5d99-358d-4ddf-af7e-0fd823e118a1" providerId="ADAL" clId="{EFB11031-2A48-4E16-93EE-892DF2C9B65C}" dt="2022-10-13T12:38:55.795" v="1334" actId="478"/>
          <ac:picMkLst>
            <pc:docMk/>
            <pc:sldMk cId="14058089" sldId="313"/>
            <ac:picMk id="8" creationId="{DBF944C5-9682-43A9-8302-C5BEC0124F18}"/>
          </ac:picMkLst>
        </pc:picChg>
      </pc:sldChg>
      <pc:sldChg chg="delSp modSp add del mod">
        <pc:chgData name="Tereza Houšková" userId="cc6f5d99-358d-4ddf-af7e-0fd823e118a1" providerId="ADAL" clId="{EFB11031-2A48-4E16-93EE-892DF2C9B65C}" dt="2022-11-14T08:14:18.851" v="4224" actId="2696"/>
        <pc:sldMkLst>
          <pc:docMk/>
          <pc:sldMk cId="3326262643" sldId="314"/>
        </pc:sldMkLst>
        <pc:spChg chg="mod">
          <ac:chgData name="Tereza Houšková" userId="cc6f5d99-358d-4ddf-af7e-0fd823e118a1" providerId="ADAL" clId="{EFB11031-2A48-4E16-93EE-892DF2C9B65C}" dt="2022-11-14T08:11:34.735" v="4218" actId="20577"/>
          <ac:spMkLst>
            <pc:docMk/>
            <pc:sldMk cId="3326262643" sldId="314"/>
            <ac:spMk id="2" creationId="{2B8B2A5D-28CA-4439-A333-2039FBEC2B07}"/>
          </ac:spMkLst>
        </pc:spChg>
        <pc:spChg chg="mod">
          <ac:chgData name="Tereza Houšková" userId="cc6f5d99-358d-4ddf-af7e-0fd823e118a1" providerId="ADAL" clId="{EFB11031-2A48-4E16-93EE-892DF2C9B65C}" dt="2022-11-14T08:11:42.229" v="4220" actId="1076"/>
          <ac:spMkLst>
            <pc:docMk/>
            <pc:sldMk cId="3326262643" sldId="314"/>
            <ac:spMk id="9" creationId="{98E089D8-2DE0-410E-93CB-5D9316C82E59}"/>
          </ac:spMkLst>
        </pc:spChg>
        <pc:picChg chg="del">
          <ac:chgData name="Tereza Houšková" userId="cc6f5d99-358d-4ddf-af7e-0fd823e118a1" providerId="ADAL" clId="{EFB11031-2A48-4E16-93EE-892DF2C9B65C}" dt="2022-10-13T12:39:48.675" v="1361" actId="478"/>
          <ac:picMkLst>
            <pc:docMk/>
            <pc:sldMk cId="3326262643" sldId="314"/>
            <ac:picMk id="4" creationId="{03DDC923-7333-4D4D-AB6B-547ABDAB3661}"/>
          </ac:picMkLst>
        </pc:picChg>
      </pc:sldChg>
      <pc:sldChg chg="modSp del mod">
        <pc:chgData name="Tereza Houšková" userId="cc6f5d99-358d-4ddf-af7e-0fd823e118a1" providerId="ADAL" clId="{EFB11031-2A48-4E16-93EE-892DF2C9B65C}" dt="2022-11-14T08:14:15.930" v="4223" actId="2696"/>
        <pc:sldMkLst>
          <pc:docMk/>
          <pc:sldMk cId="1698242400" sldId="315"/>
        </pc:sldMkLst>
        <pc:spChg chg="mod">
          <ac:chgData name="Tereza Houšková" userId="cc6f5d99-358d-4ddf-af7e-0fd823e118a1" providerId="ADAL" clId="{EFB11031-2A48-4E16-93EE-892DF2C9B65C}" dt="2022-10-19T13:03:38.339" v="3305" actId="20577"/>
          <ac:spMkLst>
            <pc:docMk/>
            <pc:sldMk cId="1698242400" sldId="315"/>
            <ac:spMk id="2" creationId="{2B8B2A5D-28CA-4439-A333-2039FBEC2B07}"/>
          </ac:spMkLst>
        </pc:spChg>
        <pc:spChg chg="mod">
          <ac:chgData name="Tereza Houšková" userId="cc6f5d99-358d-4ddf-af7e-0fd823e118a1" providerId="ADAL" clId="{EFB11031-2A48-4E16-93EE-892DF2C9B65C}" dt="2022-10-19T13:03:48.684" v="3338" actId="20577"/>
          <ac:spMkLst>
            <pc:docMk/>
            <pc:sldMk cId="1698242400" sldId="315"/>
            <ac:spMk id="9" creationId="{98E089D8-2DE0-410E-93CB-5D9316C82E59}"/>
          </ac:spMkLst>
        </pc:spChg>
      </pc:sldChg>
      <pc:sldChg chg="modSp mod">
        <pc:chgData name="Tereza Houšková" userId="cc6f5d99-358d-4ddf-af7e-0fd823e118a1" providerId="ADAL" clId="{EFB11031-2A48-4E16-93EE-892DF2C9B65C}" dt="2022-10-19T13:33:11.679" v="4176" actId="14100"/>
        <pc:sldMkLst>
          <pc:docMk/>
          <pc:sldMk cId="3058895603" sldId="316"/>
        </pc:sldMkLst>
        <pc:spChg chg="mod">
          <ac:chgData name="Tereza Houšková" userId="cc6f5d99-358d-4ddf-af7e-0fd823e118a1" providerId="ADAL" clId="{EFB11031-2A48-4E16-93EE-892DF2C9B65C}" dt="2022-10-13T12:41:16.776" v="1486" actId="20577"/>
          <ac:spMkLst>
            <pc:docMk/>
            <pc:sldMk cId="3058895603" sldId="316"/>
            <ac:spMk id="2" creationId="{2B8B2A5D-28CA-4439-A333-2039FBEC2B07}"/>
          </ac:spMkLst>
        </pc:spChg>
        <pc:spChg chg="mod">
          <ac:chgData name="Tereza Houšková" userId="cc6f5d99-358d-4ddf-af7e-0fd823e118a1" providerId="ADAL" clId="{EFB11031-2A48-4E16-93EE-892DF2C9B65C}" dt="2022-10-19T13:33:11.679" v="4176" actId="14100"/>
          <ac:spMkLst>
            <pc:docMk/>
            <pc:sldMk cId="3058895603" sldId="316"/>
            <ac:spMk id="9" creationId="{98E089D8-2DE0-410E-93CB-5D9316C82E59}"/>
          </ac:spMkLst>
        </pc:spChg>
      </pc:sldChg>
      <pc:sldChg chg="modSp mod">
        <pc:chgData name="Tereza Houšková" userId="cc6f5d99-358d-4ddf-af7e-0fd823e118a1" providerId="ADAL" clId="{EFB11031-2A48-4E16-93EE-892DF2C9B65C}" dt="2022-10-18T11:28:25.516" v="2247" actId="20577"/>
        <pc:sldMkLst>
          <pc:docMk/>
          <pc:sldMk cId="27807301" sldId="317"/>
        </pc:sldMkLst>
        <pc:spChg chg="mod">
          <ac:chgData name="Tereza Houšková" userId="cc6f5d99-358d-4ddf-af7e-0fd823e118a1" providerId="ADAL" clId="{EFB11031-2A48-4E16-93EE-892DF2C9B65C}" dt="2022-10-18T11:28:25.516" v="2247" actId="20577"/>
          <ac:spMkLst>
            <pc:docMk/>
            <pc:sldMk cId="27807301" sldId="317"/>
            <ac:spMk id="9" creationId="{98E089D8-2DE0-410E-93CB-5D9316C82E59}"/>
          </ac:spMkLst>
        </pc:spChg>
      </pc:sldChg>
      <pc:sldChg chg="del">
        <pc:chgData name="Tereza Houšková" userId="cc6f5d99-358d-4ddf-af7e-0fd823e118a1" providerId="ADAL" clId="{EFB11031-2A48-4E16-93EE-892DF2C9B65C}" dt="2022-10-13T10:52:18.659" v="134" actId="47"/>
        <pc:sldMkLst>
          <pc:docMk/>
          <pc:sldMk cId="2295071705" sldId="318"/>
        </pc:sldMkLst>
      </pc:sldChg>
      <pc:sldChg chg="delSp modSp add mod modNotesTx">
        <pc:chgData name="Tereza Houšková" userId="cc6f5d99-358d-4ddf-af7e-0fd823e118a1" providerId="ADAL" clId="{EFB11031-2A48-4E16-93EE-892DF2C9B65C}" dt="2022-11-14T09:05:10.936" v="4867" actId="6549"/>
        <pc:sldMkLst>
          <pc:docMk/>
          <pc:sldMk cId="4213216733" sldId="318"/>
        </pc:sldMkLst>
        <pc:spChg chg="mod">
          <ac:chgData name="Tereza Houšková" userId="cc6f5d99-358d-4ddf-af7e-0fd823e118a1" providerId="ADAL" clId="{EFB11031-2A48-4E16-93EE-892DF2C9B65C}" dt="2022-11-14T09:05:10.936" v="4867" actId="6549"/>
          <ac:spMkLst>
            <pc:docMk/>
            <pc:sldMk cId="4213216733" sldId="318"/>
            <ac:spMk id="2" creationId="{2B8B2A5D-28CA-4439-A333-2039FBEC2B07}"/>
          </ac:spMkLst>
        </pc:spChg>
        <pc:spChg chg="mod">
          <ac:chgData name="Tereza Houšková" userId="cc6f5d99-358d-4ddf-af7e-0fd823e118a1" providerId="ADAL" clId="{EFB11031-2A48-4E16-93EE-892DF2C9B65C}" dt="2022-11-14T09:04:23.145" v="4863" actId="14100"/>
          <ac:spMkLst>
            <pc:docMk/>
            <pc:sldMk cId="4213216733" sldId="318"/>
            <ac:spMk id="3" creationId="{E9C43D0C-A677-48EC-9442-6133D4932A0F}"/>
          </ac:spMkLst>
        </pc:spChg>
        <pc:spChg chg="del mod">
          <ac:chgData name="Tereza Houšková" userId="cc6f5d99-358d-4ddf-af7e-0fd823e118a1" providerId="ADAL" clId="{EFB11031-2A48-4E16-93EE-892DF2C9B65C}" dt="2022-10-13T11:21:53.013" v="1087" actId="478"/>
          <ac:spMkLst>
            <pc:docMk/>
            <pc:sldMk cId="4213216733" sldId="318"/>
            <ac:spMk id="5" creationId="{E4A3E2ED-D038-F034-8D7D-E8908CDEC4A1}"/>
          </ac:spMkLst>
        </pc:spChg>
        <pc:picChg chg="mod">
          <ac:chgData name="Tereza Houšková" userId="cc6f5d99-358d-4ddf-af7e-0fd823e118a1" providerId="ADAL" clId="{EFB11031-2A48-4E16-93EE-892DF2C9B65C}" dt="2022-11-14T09:05:01.136" v="4864" actId="1076"/>
          <ac:picMkLst>
            <pc:docMk/>
            <pc:sldMk cId="4213216733" sldId="318"/>
            <ac:picMk id="7" creationId="{AE696CD2-5FFE-4DE2-B0CD-9DA9E42691A1}"/>
          </ac:picMkLst>
        </pc:picChg>
      </pc:sldChg>
      <pc:sldChg chg="modSp add del mod">
        <pc:chgData name="Tereza Houšková" userId="cc6f5d99-358d-4ddf-af7e-0fd823e118a1" providerId="ADAL" clId="{EFB11031-2A48-4E16-93EE-892DF2C9B65C}" dt="2022-11-14T08:14:28.469" v="4225" actId="2696"/>
        <pc:sldMkLst>
          <pc:docMk/>
          <pc:sldMk cId="1717747856" sldId="319"/>
        </pc:sldMkLst>
        <pc:spChg chg="mod">
          <ac:chgData name="Tereza Houšková" userId="cc6f5d99-358d-4ddf-af7e-0fd823e118a1" providerId="ADAL" clId="{EFB11031-2A48-4E16-93EE-892DF2C9B65C}" dt="2022-10-13T12:43:10.028" v="1628" actId="20577"/>
          <ac:spMkLst>
            <pc:docMk/>
            <pc:sldMk cId="1717747856" sldId="319"/>
            <ac:spMk id="2" creationId="{2B8B2A5D-28CA-4439-A333-2039FBEC2B07}"/>
          </ac:spMkLst>
        </pc:spChg>
        <pc:spChg chg="mod">
          <ac:chgData name="Tereza Houšková" userId="cc6f5d99-358d-4ddf-af7e-0fd823e118a1" providerId="ADAL" clId="{EFB11031-2A48-4E16-93EE-892DF2C9B65C}" dt="2022-10-19T13:21:06.051" v="3874" actId="6549"/>
          <ac:spMkLst>
            <pc:docMk/>
            <pc:sldMk cId="1717747856" sldId="319"/>
            <ac:spMk id="9" creationId="{98E089D8-2DE0-410E-93CB-5D9316C82E59}"/>
          </ac:spMkLst>
        </pc:spChg>
      </pc:sldChg>
      <pc:sldChg chg="del">
        <pc:chgData name="Tereza Houšková" userId="cc6f5d99-358d-4ddf-af7e-0fd823e118a1" providerId="ADAL" clId="{EFB11031-2A48-4E16-93EE-892DF2C9B65C}" dt="2022-10-13T10:52:19.459" v="135" actId="47"/>
        <pc:sldMkLst>
          <pc:docMk/>
          <pc:sldMk cId="4180793347" sldId="319"/>
        </pc:sldMkLst>
      </pc:sldChg>
      <pc:sldChg chg="modSp add mod">
        <pc:chgData name="Tereza Houšková" userId="cc6f5d99-358d-4ddf-af7e-0fd823e118a1" providerId="ADAL" clId="{EFB11031-2A48-4E16-93EE-892DF2C9B65C}" dt="2022-11-14T08:39:28.495" v="4243" actId="14100"/>
        <pc:sldMkLst>
          <pc:docMk/>
          <pc:sldMk cId="2527625731" sldId="320"/>
        </pc:sldMkLst>
        <pc:spChg chg="mod">
          <ac:chgData name="Tereza Houšková" userId="cc6f5d99-358d-4ddf-af7e-0fd823e118a1" providerId="ADAL" clId="{EFB11031-2A48-4E16-93EE-892DF2C9B65C}" dt="2022-10-13T12:43:22.624" v="1643" actId="20577"/>
          <ac:spMkLst>
            <pc:docMk/>
            <pc:sldMk cId="2527625731" sldId="320"/>
            <ac:spMk id="2" creationId="{2B8B2A5D-28CA-4439-A333-2039FBEC2B07}"/>
          </ac:spMkLst>
        </pc:spChg>
        <pc:spChg chg="mod">
          <ac:chgData name="Tereza Houšková" userId="cc6f5d99-358d-4ddf-af7e-0fd823e118a1" providerId="ADAL" clId="{EFB11031-2A48-4E16-93EE-892DF2C9B65C}" dt="2022-11-14T08:39:28.495" v="4243" actId="14100"/>
          <ac:spMkLst>
            <pc:docMk/>
            <pc:sldMk cId="2527625731" sldId="320"/>
            <ac:spMk id="9" creationId="{98E089D8-2DE0-410E-93CB-5D9316C82E59}"/>
          </ac:spMkLst>
        </pc:spChg>
      </pc:sldChg>
      <pc:sldChg chg="del">
        <pc:chgData name="Tereza Houšková" userId="cc6f5d99-358d-4ddf-af7e-0fd823e118a1" providerId="ADAL" clId="{EFB11031-2A48-4E16-93EE-892DF2C9B65C}" dt="2022-10-13T10:52:20.354" v="136" actId="47"/>
        <pc:sldMkLst>
          <pc:docMk/>
          <pc:sldMk cId="2784896160" sldId="320"/>
        </pc:sldMkLst>
      </pc:sldChg>
      <pc:sldChg chg="del">
        <pc:chgData name="Tereza Houšková" userId="cc6f5d99-358d-4ddf-af7e-0fd823e118a1" providerId="ADAL" clId="{EFB11031-2A48-4E16-93EE-892DF2C9B65C}" dt="2022-10-13T10:52:22.617" v="137" actId="47"/>
        <pc:sldMkLst>
          <pc:docMk/>
          <pc:sldMk cId="516470337" sldId="321"/>
        </pc:sldMkLst>
      </pc:sldChg>
      <pc:sldChg chg="modSp add mod">
        <pc:chgData name="Tereza Houšková" userId="cc6f5d99-358d-4ddf-af7e-0fd823e118a1" providerId="ADAL" clId="{EFB11031-2A48-4E16-93EE-892DF2C9B65C}" dt="2022-10-13T12:46:59.462" v="1972" actId="20577"/>
        <pc:sldMkLst>
          <pc:docMk/>
          <pc:sldMk cId="517531116" sldId="321"/>
        </pc:sldMkLst>
        <pc:spChg chg="mod">
          <ac:chgData name="Tereza Houšková" userId="cc6f5d99-358d-4ddf-af7e-0fd823e118a1" providerId="ADAL" clId="{EFB11031-2A48-4E16-93EE-892DF2C9B65C}" dt="2022-10-13T12:46:39.628" v="1938" actId="14100"/>
          <ac:spMkLst>
            <pc:docMk/>
            <pc:sldMk cId="517531116" sldId="321"/>
            <ac:spMk id="2" creationId="{2B8B2A5D-28CA-4439-A333-2039FBEC2B07}"/>
          </ac:spMkLst>
        </pc:spChg>
        <pc:spChg chg="mod">
          <ac:chgData name="Tereza Houšková" userId="cc6f5d99-358d-4ddf-af7e-0fd823e118a1" providerId="ADAL" clId="{EFB11031-2A48-4E16-93EE-892DF2C9B65C}" dt="2022-10-13T12:46:59.462" v="1972" actId="20577"/>
          <ac:spMkLst>
            <pc:docMk/>
            <pc:sldMk cId="517531116" sldId="321"/>
            <ac:spMk id="9" creationId="{98E089D8-2DE0-410E-93CB-5D9316C82E59}"/>
          </ac:spMkLst>
        </pc:spChg>
      </pc:sldChg>
      <pc:sldChg chg="addSp delSp modSp add mod">
        <pc:chgData name="Tereza Houšková" userId="cc6f5d99-358d-4ddf-af7e-0fd823e118a1" providerId="ADAL" clId="{EFB11031-2A48-4E16-93EE-892DF2C9B65C}" dt="2022-11-14T08:49:24.207" v="4316" actId="14100"/>
        <pc:sldMkLst>
          <pc:docMk/>
          <pc:sldMk cId="1996801975" sldId="322"/>
        </pc:sldMkLst>
        <pc:spChg chg="add del mod">
          <ac:chgData name="Tereza Houšková" userId="cc6f5d99-358d-4ddf-af7e-0fd823e118a1" providerId="ADAL" clId="{EFB11031-2A48-4E16-93EE-892DF2C9B65C}" dt="2022-11-14T08:43:17.097" v="4288" actId="1076"/>
          <ac:spMkLst>
            <pc:docMk/>
            <pc:sldMk cId="1996801975" sldId="322"/>
            <ac:spMk id="2" creationId="{DD20969D-EB84-46F9-BA54-36A3770C2845}"/>
          </ac:spMkLst>
        </pc:spChg>
        <pc:spChg chg="add del mod">
          <ac:chgData name="Tereza Houšková" userId="cc6f5d99-358d-4ddf-af7e-0fd823e118a1" providerId="ADAL" clId="{EFB11031-2A48-4E16-93EE-892DF2C9B65C}" dt="2022-10-13T12:51:43.497" v="2020" actId="478"/>
          <ac:spMkLst>
            <pc:docMk/>
            <pc:sldMk cId="1996801975" sldId="322"/>
            <ac:spMk id="4" creationId="{F5A67A6C-0D49-F389-AD65-28CE946D2DE5}"/>
          </ac:spMkLst>
        </pc:spChg>
        <pc:spChg chg="add del mod">
          <ac:chgData name="Tereza Houšková" userId="cc6f5d99-358d-4ddf-af7e-0fd823e118a1" providerId="ADAL" clId="{EFB11031-2A48-4E16-93EE-892DF2C9B65C}" dt="2022-10-13T12:49:26.901" v="1996" actId="478"/>
          <ac:spMkLst>
            <pc:docMk/>
            <pc:sldMk cId="1996801975" sldId="322"/>
            <ac:spMk id="8" creationId="{70DE802A-B2A2-EFE7-3645-9D82374B23F2}"/>
          </ac:spMkLst>
        </pc:spChg>
        <pc:spChg chg="del">
          <ac:chgData name="Tereza Houšková" userId="cc6f5d99-358d-4ddf-af7e-0fd823e118a1" providerId="ADAL" clId="{EFB11031-2A48-4E16-93EE-892DF2C9B65C}" dt="2022-10-13T12:49:19.424" v="1994" actId="478"/>
          <ac:spMkLst>
            <pc:docMk/>
            <pc:sldMk cId="1996801975" sldId="322"/>
            <ac:spMk id="10" creationId="{27EDE9F0-4E06-4509-85A1-92FA4C4D226F}"/>
          </ac:spMkLst>
        </pc:spChg>
        <pc:spChg chg="add mod">
          <ac:chgData name="Tereza Houšková" userId="cc6f5d99-358d-4ddf-af7e-0fd823e118a1" providerId="ADAL" clId="{EFB11031-2A48-4E16-93EE-892DF2C9B65C}" dt="2022-10-13T12:57:12.651" v="2074" actId="14100"/>
          <ac:spMkLst>
            <pc:docMk/>
            <pc:sldMk cId="1996801975" sldId="322"/>
            <ac:spMk id="12" creationId="{93E94009-B465-83BF-FB65-15C4FE3098DD}"/>
          </ac:spMkLst>
        </pc:spChg>
        <pc:graphicFrameChg chg="add del mod">
          <ac:chgData name="Tereza Houšková" userId="cc6f5d99-358d-4ddf-af7e-0fd823e118a1" providerId="ADAL" clId="{EFB11031-2A48-4E16-93EE-892DF2C9B65C}" dt="2022-10-13T12:54:54.978" v="2042" actId="478"/>
          <ac:graphicFrameMkLst>
            <pc:docMk/>
            <pc:sldMk cId="1996801975" sldId="322"/>
            <ac:graphicFrameMk id="9" creationId="{8A5A886F-6AA4-5F1C-C975-17F3F54E191B}"/>
          </ac:graphicFrameMkLst>
        </pc:graphicFrameChg>
        <pc:graphicFrameChg chg="add del mod">
          <ac:chgData name="Tereza Houšková" userId="cc6f5d99-358d-4ddf-af7e-0fd823e118a1" providerId="ADAL" clId="{EFB11031-2A48-4E16-93EE-892DF2C9B65C}" dt="2022-10-13T12:54:58.230" v="2044" actId="478"/>
          <ac:graphicFrameMkLst>
            <pc:docMk/>
            <pc:sldMk cId="1996801975" sldId="322"/>
            <ac:graphicFrameMk id="11" creationId="{45C2E382-4CEF-822D-FF59-ADE927B756A3}"/>
          </ac:graphicFrameMkLst>
        </pc:graphicFrameChg>
        <pc:graphicFrameChg chg="add del mod">
          <ac:chgData name="Tereza Houšková" userId="cc6f5d99-358d-4ddf-af7e-0fd823e118a1" providerId="ADAL" clId="{EFB11031-2A48-4E16-93EE-892DF2C9B65C}" dt="2022-10-13T12:57:46.485" v="2077" actId="478"/>
          <ac:graphicFrameMkLst>
            <pc:docMk/>
            <pc:sldMk cId="1996801975" sldId="322"/>
            <ac:graphicFrameMk id="13" creationId="{AC56C2E8-97F7-A449-85A9-7E941DB566B8}"/>
          </ac:graphicFrameMkLst>
        </pc:graphicFrameChg>
        <pc:graphicFrameChg chg="add mod">
          <ac:chgData name="Tereza Houšková" userId="cc6f5d99-358d-4ddf-af7e-0fd823e118a1" providerId="ADAL" clId="{EFB11031-2A48-4E16-93EE-892DF2C9B65C}" dt="2022-11-14T08:49:24.207" v="4316" actId="14100"/>
          <ac:graphicFrameMkLst>
            <pc:docMk/>
            <pc:sldMk cId="1996801975" sldId="322"/>
            <ac:graphicFrameMk id="14" creationId="{6118F31E-D3AB-473B-789A-86F136378BA3}"/>
          </ac:graphicFrameMkLst>
        </pc:graphicFrameChg>
        <pc:picChg chg="add mod ord">
          <ac:chgData name="Tereza Houšková" userId="cc6f5d99-358d-4ddf-af7e-0fd823e118a1" providerId="ADAL" clId="{EFB11031-2A48-4E16-93EE-892DF2C9B65C}" dt="2022-11-14T08:44:22.586" v="4290" actId="167"/>
          <ac:picMkLst>
            <pc:docMk/>
            <pc:sldMk cId="1996801975" sldId="322"/>
            <ac:picMk id="3" creationId="{3D23E659-C22E-221A-7F5A-3EEADB697521}"/>
          </ac:picMkLst>
        </pc:picChg>
        <pc:picChg chg="add mod">
          <ac:chgData name="Tereza Houšková" userId="cc6f5d99-358d-4ddf-af7e-0fd823e118a1" providerId="ADAL" clId="{EFB11031-2A48-4E16-93EE-892DF2C9B65C}" dt="2022-11-14T08:49:19.989" v="4315" actId="1076"/>
          <ac:picMkLst>
            <pc:docMk/>
            <pc:sldMk cId="1996801975" sldId="322"/>
            <ac:picMk id="4" creationId="{0E129D53-172A-4A8D-1F8E-C6C52077D0A7}"/>
          </ac:picMkLst>
        </pc:picChg>
        <pc:picChg chg="add del mod">
          <ac:chgData name="Tereza Houšková" userId="cc6f5d99-358d-4ddf-af7e-0fd823e118a1" providerId="ADAL" clId="{EFB11031-2A48-4E16-93EE-892DF2C9B65C}" dt="2022-10-13T12:56:17.165" v="2068" actId="478"/>
          <ac:picMkLst>
            <pc:docMk/>
            <pc:sldMk cId="1996801975" sldId="322"/>
            <ac:picMk id="5" creationId="{A96BAE44-C7D3-4476-8B3F-4E330B59C9F9}"/>
          </ac:picMkLst>
        </pc:picChg>
        <pc:picChg chg="del">
          <ac:chgData name="Tereza Houšková" userId="cc6f5d99-358d-4ddf-af7e-0fd823e118a1" providerId="ADAL" clId="{EFB11031-2A48-4E16-93EE-892DF2C9B65C}" dt="2022-10-13T12:51:33.572" v="2016" actId="478"/>
          <ac:picMkLst>
            <pc:docMk/>
            <pc:sldMk cId="1996801975" sldId="322"/>
            <ac:picMk id="1026" creationId="{77F4F89E-DB4C-4D4A-9BB8-CCA5C4C339F1}"/>
          </ac:picMkLst>
        </pc:picChg>
        <pc:picChg chg="add del mod">
          <ac:chgData name="Tereza Houšková" userId="cc6f5d99-358d-4ddf-af7e-0fd823e118a1" providerId="ADAL" clId="{EFB11031-2A48-4E16-93EE-892DF2C9B65C}" dt="2022-10-13T12:53:13.518" v="2032" actId="478"/>
          <ac:picMkLst>
            <pc:docMk/>
            <pc:sldMk cId="1996801975" sldId="322"/>
            <ac:picMk id="4098" creationId="{9DEC8188-C2E4-CA88-1817-8DA4DE2D6409}"/>
          </ac:picMkLst>
        </pc:picChg>
        <pc:picChg chg="add del mod">
          <ac:chgData name="Tereza Houšková" userId="cc6f5d99-358d-4ddf-af7e-0fd823e118a1" providerId="ADAL" clId="{EFB11031-2A48-4E16-93EE-892DF2C9B65C}" dt="2022-10-13T12:55:45.219" v="2060"/>
          <ac:picMkLst>
            <pc:docMk/>
            <pc:sldMk cId="1996801975" sldId="322"/>
            <ac:picMk id="4100" creationId="{73B54D9E-2E14-D78E-ADDB-53593AE78C36}"/>
          </ac:picMkLst>
        </pc:picChg>
        <pc:picChg chg="add del mod">
          <ac:chgData name="Tereza Houšková" userId="cc6f5d99-358d-4ddf-af7e-0fd823e118a1" providerId="ADAL" clId="{EFB11031-2A48-4E16-93EE-892DF2C9B65C}" dt="2022-10-13T12:56:17.726" v="2069"/>
          <ac:picMkLst>
            <pc:docMk/>
            <pc:sldMk cId="1996801975" sldId="322"/>
            <ac:picMk id="4102" creationId="{7CC4437C-888D-1747-4F55-FFAD85276065}"/>
          </ac:picMkLst>
        </pc:picChg>
      </pc:sldChg>
      <pc:sldChg chg="del">
        <pc:chgData name="Tereza Houšková" userId="cc6f5d99-358d-4ddf-af7e-0fd823e118a1" providerId="ADAL" clId="{EFB11031-2A48-4E16-93EE-892DF2C9B65C}" dt="2022-10-13T10:52:24.260" v="138" actId="47"/>
        <pc:sldMkLst>
          <pc:docMk/>
          <pc:sldMk cId="4245049349" sldId="322"/>
        </pc:sldMkLst>
      </pc:sldChg>
      <pc:sldChg chg="modSp add mod">
        <pc:chgData name="Tereza Houšková" userId="cc6f5d99-358d-4ddf-af7e-0fd823e118a1" providerId="ADAL" clId="{EFB11031-2A48-4E16-93EE-892DF2C9B65C}" dt="2022-10-19T12:54:34.019" v="2919" actId="2711"/>
        <pc:sldMkLst>
          <pc:docMk/>
          <pc:sldMk cId="3346496550" sldId="323"/>
        </pc:sldMkLst>
        <pc:spChg chg="mod">
          <ac:chgData name="Tereza Houšková" userId="cc6f5d99-358d-4ddf-af7e-0fd823e118a1" providerId="ADAL" clId="{EFB11031-2A48-4E16-93EE-892DF2C9B65C}" dt="2022-10-13T12:58:12.768" v="2090" actId="6549"/>
          <ac:spMkLst>
            <pc:docMk/>
            <pc:sldMk cId="3346496550" sldId="323"/>
            <ac:spMk id="2" creationId="{2B8B2A5D-28CA-4439-A333-2039FBEC2B07}"/>
          </ac:spMkLst>
        </pc:spChg>
        <pc:spChg chg="mod">
          <ac:chgData name="Tereza Houšková" userId="cc6f5d99-358d-4ddf-af7e-0fd823e118a1" providerId="ADAL" clId="{EFB11031-2A48-4E16-93EE-892DF2C9B65C}" dt="2022-10-19T12:54:34.019" v="2919" actId="2711"/>
          <ac:spMkLst>
            <pc:docMk/>
            <pc:sldMk cId="3346496550" sldId="323"/>
            <ac:spMk id="3" creationId="{E9C43D0C-A677-48EC-9442-6133D4932A0F}"/>
          </ac:spMkLst>
        </pc:spChg>
      </pc:sldChg>
      <pc:sldChg chg="modSp mod">
        <pc:chgData name="Tereza Houšková" userId="cc6f5d99-358d-4ddf-af7e-0fd823e118a1" providerId="ADAL" clId="{EFB11031-2A48-4E16-93EE-892DF2C9B65C}" dt="2022-10-19T12:55:38.130" v="2931" actId="1076"/>
        <pc:sldMkLst>
          <pc:docMk/>
          <pc:sldMk cId="2079876482" sldId="325"/>
        </pc:sldMkLst>
        <pc:spChg chg="mod">
          <ac:chgData name="Tereza Houšková" userId="cc6f5d99-358d-4ddf-af7e-0fd823e118a1" providerId="ADAL" clId="{EFB11031-2A48-4E16-93EE-892DF2C9B65C}" dt="2022-10-19T12:55:28.324" v="2930" actId="948"/>
          <ac:spMkLst>
            <pc:docMk/>
            <pc:sldMk cId="2079876482" sldId="325"/>
            <ac:spMk id="3" creationId="{E9C43D0C-A677-48EC-9442-6133D4932A0F}"/>
          </ac:spMkLst>
        </pc:spChg>
        <pc:picChg chg="mod">
          <ac:chgData name="Tereza Houšková" userId="cc6f5d99-358d-4ddf-af7e-0fd823e118a1" providerId="ADAL" clId="{EFB11031-2A48-4E16-93EE-892DF2C9B65C}" dt="2022-10-19T12:55:38.130" v="2931" actId="1076"/>
          <ac:picMkLst>
            <pc:docMk/>
            <pc:sldMk cId="2079876482" sldId="325"/>
            <ac:picMk id="7" creationId="{AE696CD2-5FFE-4DE2-B0CD-9DA9E42691A1}"/>
          </ac:picMkLst>
        </pc:picChg>
      </pc:sldChg>
      <pc:sldChg chg="addSp delSp modSp add mod modNotesTx">
        <pc:chgData name="Tereza Houšková" userId="cc6f5d99-358d-4ddf-af7e-0fd823e118a1" providerId="ADAL" clId="{EFB11031-2A48-4E16-93EE-892DF2C9B65C}" dt="2022-11-14T09:06:05.174" v="4872" actId="114"/>
        <pc:sldMkLst>
          <pc:docMk/>
          <pc:sldMk cId="1000215722" sldId="327"/>
        </pc:sldMkLst>
        <pc:spChg chg="add del mod">
          <ac:chgData name="Tereza Houšková" userId="cc6f5d99-358d-4ddf-af7e-0fd823e118a1" providerId="ADAL" clId="{EFB11031-2A48-4E16-93EE-892DF2C9B65C}" dt="2022-10-18T11:19:41.053" v="2175"/>
          <ac:spMkLst>
            <pc:docMk/>
            <pc:sldMk cId="1000215722" sldId="327"/>
            <ac:spMk id="4" creationId="{39B1AABE-5EEA-E753-B8CE-2D3BE1B4A381}"/>
          </ac:spMkLst>
        </pc:spChg>
        <pc:graphicFrameChg chg="add mod modGraphic">
          <ac:chgData name="Tereza Houšková" userId="cc6f5d99-358d-4ddf-af7e-0fd823e118a1" providerId="ADAL" clId="{EFB11031-2A48-4E16-93EE-892DF2C9B65C}" dt="2022-11-14T09:06:05.174" v="4872" actId="114"/>
          <ac:graphicFrameMkLst>
            <pc:docMk/>
            <pc:sldMk cId="1000215722" sldId="327"/>
            <ac:graphicFrameMk id="5" creationId="{053D5DF2-005A-8787-B7D0-9DFE35010637}"/>
          </ac:graphicFrameMkLst>
        </pc:graphicFrameChg>
        <pc:graphicFrameChg chg="del modGraphic">
          <ac:chgData name="Tereza Houšková" userId="cc6f5d99-358d-4ddf-af7e-0fd823e118a1" providerId="ADAL" clId="{EFB11031-2A48-4E16-93EE-892DF2C9B65C}" dt="2022-10-18T11:19:39.907" v="2174" actId="478"/>
          <ac:graphicFrameMkLst>
            <pc:docMk/>
            <pc:sldMk cId="1000215722" sldId="327"/>
            <ac:graphicFrameMk id="15" creationId="{DBD06980-4214-B9F0-6D34-5558871EE262}"/>
          </ac:graphicFrameMkLst>
        </pc:graphicFrameChg>
      </pc:sldChg>
      <pc:sldChg chg="addSp delSp modSp add mod modNotesTx">
        <pc:chgData name="Tereza Houšková" userId="cc6f5d99-358d-4ddf-af7e-0fd823e118a1" providerId="ADAL" clId="{EFB11031-2A48-4E16-93EE-892DF2C9B65C}" dt="2022-11-14T09:08:52.323" v="4884" actId="6549"/>
        <pc:sldMkLst>
          <pc:docMk/>
          <pc:sldMk cId="2566979700" sldId="328"/>
        </pc:sldMkLst>
        <pc:spChg chg="add del mod">
          <ac:chgData name="Tereza Houšková" userId="cc6f5d99-358d-4ddf-af7e-0fd823e118a1" providerId="ADAL" clId="{EFB11031-2A48-4E16-93EE-892DF2C9B65C}" dt="2022-10-18T11:40:22.631" v="2250"/>
          <ac:spMkLst>
            <pc:docMk/>
            <pc:sldMk cId="2566979700" sldId="328"/>
            <ac:spMk id="4" creationId="{8C6B40FD-0586-9986-97C1-D912D074BFBD}"/>
          </ac:spMkLst>
        </pc:spChg>
        <pc:graphicFrameChg chg="add mod modGraphic">
          <ac:chgData name="Tereza Houšková" userId="cc6f5d99-358d-4ddf-af7e-0fd823e118a1" providerId="ADAL" clId="{EFB11031-2A48-4E16-93EE-892DF2C9B65C}" dt="2022-10-19T08:56:22.837" v="2476" actId="242"/>
          <ac:graphicFrameMkLst>
            <pc:docMk/>
            <pc:sldMk cId="2566979700" sldId="328"/>
            <ac:graphicFrameMk id="5" creationId="{0939C0D3-1DD7-CD4A-C55B-C560B1D82514}"/>
          </ac:graphicFrameMkLst>
        </pc:graphicFrameChg>
        <pc:graphicFrameChg chg="del">
          <ac:chgData name="Tereza Houšková" userId="cc6f5d99-358d-4ddf-af7e-0fd823e118a1" providerId="ADAL" clId="{EFB11031-2A48-4E16-93EE-892DF2C9B65C}" dt="2022-10-18T11:40:13.711" v="2249" actId="478"/>
          <ac:graphicFrameMkLst>
            <pc:docMk/>
            <pc:sldMk cId="2566979700" sldId="328"/>
            <ac:graphicFrameMk id="12" creationId="{8D83CA05-210F-3327-4735-DA8E3454A592}"/>
          </ac:graphicFrameMkLst>
        </pc:graphicFrameChg>
      </pc:sldChg>
      <pc:sldChg chg="addSp delSp modSp add mod modNotesTx">
        <pc:chgData name="Tereza Houšková" userId="cc6f5d99-358d-4ddf-af7e-0fd823e118a1" providerId="ADAL" clId="{EFB11031-2A48-4E16-93EE-892DF2C9B65C}" dt="2022-10-19T08:56:12.201" v="2473" actId="242"/>
        <pc:sldMkLst>
          <pc:docMk/>
          <pc:sldMk cId="4005141342" sldId="329"/>
        </pc:sldMkLst>
        <pc:spChg chg="mod">
          <ac:chgData name="Tereza Houšková" userId="cc6f5d99-358d-4ddf-af7e-0fd823e118a1" providerId="ADAL" clId="{EFB11031-2A48-4E16-93EE-892DF2C9B65C}" dt="2022-10-18T11:58:37.169" v="2346" actId="20577"/>
          <ac:spMkLst>
            <pc:docMk/>
            <pc:sldMk cId="4005141342" sldId="329"/>
            <ac:spMk id="2" creationId="{2B8B2A5D-28CA-4439-A333-2039FBEC2B07}"/>
          </ac:spMkLst>
        </pc:spChg>
        <pc:spChg chg="add del mod">
          <ac:chgData name="Tereza Houšková" userId="cc6f5d99-358d-4ddf-af7e-0fd823e118a1" providerId="ADAL" clId="{EFB11031-2A48-4E16-93EE-892DF2C9B65C}" dt="2022-10-18T12:40:14.989" v="2443"/>
          <ac:spMkLst>
            <pc:docMk/>
            <pc:sldMk cId="4005141342" sldId="329"/>
            <ac:spMk id="4" creationId="{42331000-648C-424D-742E-B31FEF63A512}"/>
          </ac:spMkLst>
        </pc:spChg>
        <pc:graphicFrameChg chg="add mod modGraphic">
          <ac:chgData name="Tereza Houšková" userId="cc6f5d99-358d-4ddf-af7e-0fd823e118a1" providerId="ADAL" clId="{EFB11031-2A48-4E16-93EE-892DF2C9B65C}" dt="2022-10-19T08:56:12.201" v="2473" actId="242"/>
          <ac:graphicFrameMkLst>
            <pc:docMk/>
            <pc:sldMk cId="4005141342" sldId="329"/>
            <ac:graphicFrameMk id="5" creationId="{6F82F837-F726-0544-C673-E5E5A9761A3D}"/>
          </ac:graphicFrameMkLst>
        </pc:graphicFrameChg>
        <pc:graphicFrameChg chg="del">
          <ac:chgData name="Tereza Houšková" userId="cc6f5d99-358d-4ddf-af7e-0fd823e118a1" providerId="ADAL" clId="{EFB11031-2A48-4E16-93EE-892DF2C9B65C}" dt="2022-10-18T11:58:31.725" v="2344" actId="478"/>
          <ac:graphicFrameMkLst>
            <pc:docMk/>
            <pc:sldMk cId="4005141342" sldId="329"/>
            <ac:graphicFrameMk id="6" creationId="{8F6AECA5-A6C6-B1D7-A291-CA6D33CF9A0D}"/>
          </ac:graphicFrameMkLst>
        </pc:graphicFrameChg>
      </pc:sldChg>
      <pc:sldChg chg="addSp delSp modSp add mod modNotesTx">
        <pc:chgData name="Tereza Houšková" userId="cc6f5d99-358d-4ddf-af7e-0fd823e118a1" providerId="ADAL" clId="{EFB11031-2A48-4E16-93EE-892DF2C9B65C}" dt="2022-11-14T09:17:31.031" v="4920" actId="403"/>
        <pc:sldMkLst>
          <pc:docMk/>
          <pc:sldMk cId="1646299512" sldId="330"/>
        </pc:sldMkLst>
        <pc:spChg chg="del">
          <ac:chgData name="Tereza Houšková" userId="cc6f5d99-358d-4ddf-af7e-0fd823e118a1" providerId="ADAL" clId="{EFB11031-2A48-4E16-93EE-892DF2C9B65C}" dt="2022-10-19T12:34:04.692" v="2801"/>
          <ac:spMkLst>
            <pc:docMk/>
            <pc:sldMk cId="1646299512" sldId="330"/>
            <ac:spMk id="3" creationId="{E9C43D0C-A677-48EC-9442-6133D4932A0F}"/>
          </ac:spMkLst>
        </pc:spChg>
        <pc:graphicFrameChg chg="add mod modGraphic">
          <ac:chgData name="Tereza Houšková" userId="cc6f5d99-358d-4ddf-af7e-0fd823e118a1" providerId="ADAL" clId="{EFB11031-2A48-4E16-93EE-892DF2C9B65C}" dt="2022-11-14T09:17:31.031" v="4920" actId="403"/>
          <ac:graphicFrameMkLst>
            <pc:docMk/>
            <pc:sldMk cId="1646299512" sldId="330"/>
            <ac:graphicFrameMk id="4" creationId="{8F9E67FC-02F8-310A-F0A5-AFEAFAB5F1F3}"/>
          </ac:graphicFrameMkLst>
        </pc:graphicFrameChg>
        <pc:picChg chg="mod">
          <ac:chgData name="Tereza Houšková" userId="cc6f5d99-358d-4ddf-af7e-0fd823e118a1" providerId="ADAL" clId="{EFB11031-2A48-4E16-93EE-892DF2C9B65C}" dt="2022-10-19T12:35:35.873" v="2824" actId="1076"/>
          <ac:picMkLst>
            <pc:docMk/>
            <pc:sldMk cId="1646299512" sldId="330"/>
            <ac:picMk id="7" creationId="{AE696CD2-5FFE-4DE2-B0CD-9DA9E42691A1}"/>
          </ac:picMkLst>
        </pc:picChg>
      </pc:sldChg>
      <pc:sldChg chg="addSp delSp modSp add mod modNotesTx">
        <pc:chgData name="Tereza Houšková" userId="cc6f5d99-358d-4ddf-af7e-0fd823e118a1" providerId="ADAL" clId="{EFB11031-2A48-4E16-93EE-892DF2C9B65C}" dt="2022-11-14T09:18:13.471" v="4922" actId="255"/>
        <pc:sldMkLst>
          <pc:docMk/>
          <pc:sldMk cId="420813579" sldId="331"/>
        </pc:sldMkLst>
        <pc:spChg chg="mod">
          <ac:chgData name="Tereza Houšková" userId="cc6f5d99-358d-4ddf-af7e-0fd823e118a1" providerId="ADAL" clId="{EFB11031-2A48-4E16-93EE-892DF2C9B65C}" dt="2022-10-19T08:57:12.496" v="2494" actId="20577"/>
          <ac:spMkLst>
            <pc:docMk/>
            <pc:sldMk cId="420813579" sldId="331"/>
            <ac:spMk id="2" creationId="{2B8B2A5D-28CA-4439-A333-2039FBEC2B07}"/>
          </ac:spMkLst>
        </pc:spChg>
        <pc:spChg chg="del">
          <ac:chgData name="Tereza Houšková" userId="cc6f5d99-358d-4ddf-af7e-0fd823e118a1" providerId="ADAL" clId="{EFB11031-2A48-4E16-93EE-892DF2C9B65C}" dt="2022-10-19T10:02:19.513" v="2511"/>
          <ac:spMkLst>
            <pc:docMk/>
            <pc:sldMk cId="420813579" sldId="331"/>
            <ac:spMk id="3" creationId="{E9C43D0C-A677-48EC-9442-6133D4932A0F}"/>
          </ac:spMkLst>
        </pc:spChg>
        <pc:spChg chg="add del mod">
          <ac:chgData name="Tereza Houšková" userId="cc6f5d99-358d-4ddf-af7e-0fd823e118a1" providerId="ADAL" clId="{EFB11031-2A48-4E16-93EE-892DF2C9B65C}" dt="2022-10-19T10:07:49.443" v="2528"/>
          <ac:spMkLst>
            <pc:docMk/>
            <pc:sldMk cId="420813579" sldId="331"/>
            <ac:spMk id="6" creationId="{83DE5B69-290E-6537-67DF-2267B38179EE}"/>
          </ac:spMkLst>
        </pc:spChg>
        <pc:spChg chg="add del mod">
          <ac:chgData name="Tereza Houšková" userId="cc6f5d99-358d-4ddf-af7e-0fd823e118a1" providerId="ADAL" clId="{EFB11031-2A48-4E16-93EE-892DF2C9B65C}" dt="2022-10-19T10:30:58.590" v="2542"/>
          <ac:spMkLst>
            <pc:docMk/>
            <pc:sldMk cId="420813579" sldId="331"/>
            <ac:spMk id="11" creationId="{2D855901-EC07-1D89-444A-C697FF73BFC1}"/>
          </ac:spMkLst>
        </pc:spChg>
        <pc:graphicFrameChg chg="add del mod modGraphic">
          <ac:chgData name="Tereza Houšková" userId="cc6f5d99-358d-4ddf-af7e-0fd823e118a1" providerId="ADAL" clId="{EFB11031-2A48-4E16-93EE-892DF2C9B65C}" dt="2022-10-19T10:06:58.797" v="2527" actId="478"/>
          <ac:graphicFrameMkLst>
            <pc:docMk/>
            <pc:sldMk cId="420813579" sldId="331"/>
            <ac:graphicFrameMk id="4" creationId="{9546B476-5E9F-E755-8BB3-7889B215BC15}"/>
          </ac:graphicFrameMkLst>
        </pc:graphicFrameChg>
        <pc:graphicFrameChg chg="add del mod modGraphic">
          <ac:chgData name="Tereza Houšková" userId="cc6f5d99-358d-4ddf-af7e-0fd823e118a1" providerId="ADAL" clId="{EFB11031-2A48-4E16-93EE-892DF2C9B65C}" dt="2022-10-19T10:27:35.942" v="2541" actId="478"/>
          <ac:graphicFrameMkLst>
            <pc:docMk/>
            <pc:sldMk cId="420813579" sldId="331"/>
            <ac:graphicFrameMk id="9" creationId="{2EC5899E-AF64-41E4-4FE0-9C248CAA452E}"/>
          </ac:graphicFrameMkLst>
        </pc:graphicFrameChg>
        <pc:graphicFrameChg chg="add mod modGraphic">
          <ac:chgData name="Tereza Houšková" userId="cc6f5d99-358d-4ddf-af7e-0fd823e118a1" providerId="ADAL" clId="{EFB11031-2A48-4E16-93EE-892DF2C9B65C}" dt="2022-10-19T10:38:16.789" v="2647" actId="20577"/>
          <ac:graphicFrameMkLst>
            <pc:docMk/>
            <pc:sldMk cId="420813579" sldId="331"/>
            <ac:graphicFrameMk id="12" creationId="{91DB0386-4B34-12D7-CD6A-683880C0FCC1}"/>
          </ac:graphicFrameMkLst>
        </pc:graphicFrameChg>
      </pc:sldChg>
      <pc:sldChg chg="addSp delSp modSp add mod modNotesTx">
        <pc:chgData name="Tereza Houšková" userId="cc6f5d99-358d-4ddf-af7e-0fd823e118a1" providerId="ADAL" clId="{EFB11031-2A48-4E16-93EE-892DF2C9B65C}" dt="2022-11-14T09:18:42.921" v="4927" actId="403"/>
        <pc:sldMkLst>
          <pc:docMk/>
          <pc:sldMk cId="3182500370" sldId="332"/>
        </pc:sldMkLst>
        <pc:spChg chg="mod">
          <ac:chgData name="Tereza Houšková" userId="cc6f5d99-358d-4ddf-af7e-0fd823e118a1" providerId="ADAL" clId="{EFB11031-2A48-4E16-93EE-892DF2C9B65C}" dt="2022-10-19T12:45:36.459" v="2856" actId="1076"/>
          <ac:spMkLst>
            <pc:docMk/>
            <pc:sldMk cId="3182500370" sldId="332"/>
            <ac:spMk id="2" creationId="{2B8B2A5D-28CA-4439-A333-2039FBEC2B07}"/>
          </ac:spMkLst>
        </pc:spChg>
        <pc:spChg chg="del">
          <ac:chgData name="Tereza Houšková" userId="cc6f5d99-358d-4ddf-af7e-0fd823e118a1" providerId="ADAL" clId="{EFB11031-2A48-4E16-93EE-892DF2C9B65C}" dt="2022-10-19T12:43:30.277" v="2826"/>
          <ac:spMkLst>
            <pc:docMk/>
            <pc:sldMk cId="3182500370" sldId="332"/>
            <ac:spMk id="3" creationId="{E9C43D0C-A677-48EC-9442-6133D4932A0F}"/>
          </ac:spMkLst>
        </pc:spChg>
        <pc:graphicFrameChg chg="add mod modGraphic">
          <ac:chgData name="Tereza Houšková" userId="cc6f5d99-358d-4ddf-af7e-0fd823e118a1" providerId="ADAL" clId="{EFB11031-2A48-4E16-93EE-892DF2C9B65C}" dt="2022-11-14T09:18:42.921" v="4927" actId="403"/>
          <ac:graphicFrameMkLst>
            <pc:docMk/>
            <pc:sldMk cId="3182500370" sldId="332"/>
            <ac:graphicFrameMk id="4" creationId="{BAD960BA-681A-FA03-0F9B-FC55C5BC25DA}"/>
          </ac:graphicFrameMkLst>
        </pc:graphicFrameChg>
      </pc:sldChg>
      <pc:sldChg chg="addSp delSp modSp add mod">
        <pc:chgData name="Tereza Houšková" userId="cc6f5d99-358d-4ddf-af7e-0fd823e118a1" providerId="ADAL" clId="{EFB11031-2A48-4E16-93EE-892DF2C9B65C}" dt="2022-11-14T09:13:01.442" v="4910" actId="20577"/>
        <pc:sldMkLst>
          <pc:docMk/>
          <pc:sldMk cId="3734745338" sldId="333"/>
        </pc:sldMkLst>
        <pc:spChg chg="del mod">
          <ac:chgData name="Tereza Houšková" userId="cc6f5d99-358d-4ddf-af7e-0fd823e118a1" providerId="ADAL" clId="{EFB11031-2A48-4E16-93EE-892DF2C9B65C}" dt="2022-10-19T11:50:39.174" v="2651" actId="478"/>
          <ac:spMkLst>
            <pc:docMk/>
            <pc:sldMk cId="3734745338" sldId="333"/>
            <ac:spMk id="2" creationId="{2B8B2A5D-28CA-4439-A333-2039FBEC2B07}"/>
          </ac:spMkLst>
        </pc:spChg>
        <pc:spChg chg="add mod">
          <ac:chgData name="Tereza Houšková" userId="cc6f5d99-358d-4ddf-af7e-0fd823e118a1" providerId="ADAL" clId="{EFB11031-2A48-4E16-93EE-892DF2C9B65C}" dt="2022-11-14T09:01:36.930" v="4797" actId="113"/>
          <ac:spMkLst>
            <pc:docMk/>
            <pc:sldMk cId="3734745338" sldId="333"/>
            <ac:spMk id="3" creationId="{D22A1D7B-3357-E88A-DBC0-9B759A0BAB0A}"/>
          </ac:spMkLst>
        </pc:spChg>
        <pc:spChg chg="del mod">
          <ac:chgData name="Tereza Houšková" userId="cc6f5d99-358d-4ddf-af7e-0fd823e118a1" providerId="ADAL" clId="{EFB11031-2A48-4E16-93EE-892DF2C9B65C}" dt="2022-11-14T08:03:59.200" v="4202" actId="478"/>
          <ac:spMkLst>
            <pc:docMk/>
            <pc:sldMk cId="3734745338" sldId="333"/>
            <ac:spMk id="3" creationId="{E9C43D0C-A677-48EC-9442-6133D4932A0F}"/>
          </ac:spMkLst>
        </pc:spChg>
        <pc:spChg chg="add mod">
          <ac:chgData name="Tereza Houšková" userId="cc6f5d99-358d-4ddf-af7e-0fd823e118a1" providerId="ADAL" clId="{EFB11031-2A48-4E16-93EE-892DF2C9B65C}" dt="2022-11-14T09:13:01.442" v="4910" actId="20577"/>
          <ac:spMkLst>
            <pc:docMk/>
            <pc:sldMk cId="3734745338" sldId="333"/>
            <ac:spMk id="5" creationId="{408B6737-174E-B4FE-A2BA-10AD319E8E58}"/>
          </ac:spMkLst>
        </pc:spChg>
        <pc:graphicFrameChg chg="add del mod">
          <ac:chgData name="Tereza Houšková" userId="cc6f5d99-358d-4ddf-af7e-0fd823e118a1" providerId="ADAL" clId="{EFB11031-2A48-4E16-93EE-892DF2C9B65C}" dt="2022-11-14T08:03:55.597" v="4201" actId="478"/>
          <ac:graphicFrameMkLst>
            <pc:docMk/>
            <pc:sldMk cId="3734745338" sldId="333"/>
            <ac:graphicFrameMk id="4" creationId="{411321BB-E51C-017D-3883-9DD7573AB90B}"/>
          </ac:graphicFrameMkLst>
        </pc:graphicFrameChg>
        <pc:picChg chg="add mod">
          <ac:chgData name="Tereza Houšková" userId="cc6f5d99-358d-4ddf-af7e-0fd823e118a1" providerId="ADAL" clId="{EFB11031-2A48-4E16-93EE-892DF2C9B65C}" dt="2022-11-14T08:49:47.457" v="4321" actId="1076"/>
          <ac:picMkLst>
            <pc:docMk/>
            <pc:sldMk cId="3734745338" sldId="333"/>
            <ac:picMk id="2" creationId="{E560C8FE-EC8A-3ECF-13DA-F32E5739780C}"/>
          </ac:picMkLst>
        </pc:picChg>
        <pc:picChg chg="del">
          <ac:chgData name="Tereza Houšková" userId="cc6f5d99-358d-4ddf-af7e-0fd823e118a1" providerId="ADAL" clId="{EFB11031-2A48-4E16-93EE-892DF2C9B65C}" dt="2022-10-19T11:51:15.813" v="2657" actId="478"/>
          <ac:picMkLst>
            <pc:docMk/>
            <pc:sldMk cId="3734745338" sldId="333"/>
            <ac:picMk id="8" creationId="{9C037BDA-F1A5-4E57-A5AF-EFEA73F88853}"/>
          </ac:picMkLst>
        </pc:picChg>
      </pc:sldChg>
      <pc:sldChg chg="modSp mod">
        <pc:chgData name="Tereza Houšková" userId="cc6f5d99-358d-4ddf-af7e-0fd823e118a1" providerId="ADAL" clId="{EFB11031-2A48-4E16-93EE-892DF2C9B65C}" dt="2022-10-31T08:31:06.017" v="4198" actId="20577"/>
        <pc:sldMkLst>
          <pc:docMk/>
          <pc:sldMk cId="3573553956" sldId="336"/>
        </pc:sldMkLst>
        <pc:spChg chg="mod">
          <ac:chgData name="Tereza Houšková" userId="cc6f5d99-358d-4ddf-af7e-0fd823e118a1" providerId="ADAL" clId="{EFB11031-2A48-4E16-93EE-892DF2C9B65C}" dt="2022-10-31T08:31:06.017" v="4198" actId="20577"/>
          <ac:spMkLst>
            <pc:docMk/>
            <pc:sldMk cId="3573553956" sldId="336"/>
            <ac:spMk id="3" creationId="{E9C43D0C-A677-48EC-9442-6133D4932A0F}"/>
          </ac:spMkLst>
        </pc:spChg>
      </pc:sldChg>
      <pc:sldChg chg="del">
        <pc:chgData name="Tereza Houšková" userId="cc6f5d99-358d-4ddf-af7e-0fd823e118a1" providerId="ADAL" clId="{EFB11031-2A48-4E16-93EE-892DF2C9B65C}" dt="2022-11-14T08:17:01.001" v="4226" actId="2696"/>
        <pc:sldMkLst>
          <pc:docMk/>
          <pc:sldMk cId="469927879" sldId="337"/>
        </pc:sldMkLst>
      </pc:sldChg>
      <pc:sldChg chg="modSp mod">
        <pc:chgData name="Tereza Houšková" userId="cc6f5d99-358d-4ddf-af7e-0fd823e118a1" providerId="ADAL" clId="{EFB11031-2A48-4E16-93EE-892DF2C9B65C}" dt="2022-11-14T08:08:21.316" v="4211" actId="20577"/>
        <pc:sldMkLst>
          <pc:docMk/>
          <pc:sldMk cId="526910132" sldId="338"/>
        </pc:sldMkLst>
        <pc:spChg chg="mod">
          <ac:chgData name="Tereza Houšková" userId="cc6f5d99-358d-4ddf-af7e-0fd823e118a1" providerId="ADAL" clId="{EFB11031-2A48-4E16-93EE-892DF2C9B65C}" dt="2022-11-14T08:08:21.316" v="4211" actId="20577"/>
          <ac:spMkLst>
            <pc:docMk/>
            <pc:sldMk cId="526910132" sldId="338"/>
            <ac:spMk id="3" creationId="{E9C43D0C-A677-48EC-9442-6133D4932A0F}"/>
          </ac:spMkLst>
        </pc:spChg>
      </pc:sldChg>
      <pc:sldChg chg="modSp mod">
        <pc:chgData name="Tereza Houšková" userId="cc6f5d99-358d-4ddf-af7e-0fd823e118a1" providerId="ADAL" clId="{EFB11031-2A48-4E16-93EE-892DF2C9B65C}" dt="2022-11-14T08:40:53.740" v="4252" actId="1076"/>
        <pc:sldMkLst>
          <pc:docMk/>
          <pc:sldMk cId="2206932653" sldId="339"/>
        </pc:sldMkLst>
        <pc:spChg chg="mod">
          <ac:chgData name="Tereza Houšková" userId="cc6f5d99-358d-4ddf-af7e-0fd823e118a1" providerId="ADAL" clId="{EFB11031-2A48-4E16-93EE-892DF2C9B65C}" dt="2022-11-14T08:40:53.740" v="4252" actId="1076"/>
          <ac:spMkLst>
            <pc:docMk/>
            <pc:sldMk cId="2206932653" sldId="339"/>
            <ac:spMk id="9" creationId="{98E089D8-2DE0-410E-93CB-5D9316C82E59}"/>
          </ac:spMkLst>
        </pc:spChg>
      </pc:sldChg>
      <pc:sldChg chg="add">
        <pc:chgData name="Tereza Houšková" userId="cc6f5d99-358d-4ddf-af7e-0fd823e118a1" providerId="ADAL" clId="{EFB11031-2A48-4E16-93EE-892DF2C9B65C}" dt="2022-11-14T14:08:36.309" v="4928" actId="2890"/>
        <pc:sldMkLst>
          <pc:docMk/>
          <pc:sldMk cId="1984793169" sldId="340"/>
        </pc:sldMkLst>
      </pc:sldChg>
    </pc:docChg>
  </pc:docChgLst>
  <pc:docChgLst>
    <pc:chgData name="Pavla Dvořáková" userId="b9e094d9-285e-4e2b-814c-9c06a186ce6b" providerId="ADAL" clId="{682BFC2C-A762-42AF-A08A-79CD2D51CA2E}"/>
    <pc:docChg chg="modSld">
      <pc:chgData name="Pavla Dvořáková" userId="b9e094d9-285e-4e2b-814c-9c06a186ce6b" providerId="ADAL" clId="{682BFC2C-A762-42AF-A08A-79CD2D51CA2E}" dt="2023-04-24T10:14:50.692" v="1" actId="20577"/>
      <pc:docMkLst>
        <pc:docMk/>
      </pc:docMkLst>
      <pc:sldChg chg="modSp mod">
        <pc:chgData name="Pavla Dvořáková" userId="b9e094d9-285e-4e2b-814c-9c06a186ce6b" providerId="ADAL" clId="{682BFC2C-A762-42AF-A08A-79CD2D51CA2E}" dt="2023-04-24T10:14:50.692" v="1" actId="20577"/>
        <pc:sldMkLst>
          <pc:docMk/>
          <pc:sldMk cId="3412515891" sldId="356"/>
        </pc:sldMkLst>
        <pc:spChg chg="mod">
          <ac:chgData name="Pavla Dvořáková" userId="b9e094d9-285e-4e2b-814c-9c06a186ce6b" providerId="ADAL" clId="{682BFC2C-A762-42AF-A08A-79CD2D51CA2E}" dt="2023-04-24T10:14:50.692" v="1" actId="20577"/>
          <ac:spMkLst>
            <pc:docMk/>
            <pc:sldMk cId="3412515891" sldId="356"/>
            <ac:spMk id="3" creationId="{E9C43D0C-A677-48EC-9442-6133D4932A0F}"/>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EC53942-91EA-FF9F-EB29-42F1C52BEA04}"/>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r>
              <a:rPr lang="cs-CZ"/>
              <a:t>IROP 2021</a:t>
            </a:r>
          </a:p>
        </p:txBody>
      </p:sp>
      <p:pic>
        <p:nvPicPr>
          <p:cNvPr id="7" name="Obrázek 6">
            <a:extLst>
              <a:ext uri="{FF2B5EF4-FFF2-40B4-BE49-F238E27FC236}">
                <a16:creationId xmlns:a16="http://schemas.microsoft.com/office/drawing/2014/main" id="{1A524164-B2B9-9E81-8F55-185A2BDB5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10375" cy="821600"/>
          </a:xfrm>
          <a:prstGeom prst="rect">
            <a:avLst/>
          </a:prstGeom>
        </p:spPr>
      </p:pic>
    </p:spTree>
    <p:extLst>
      <p:ext uri="{BB962C8B-B14F-4D97-AF65-F5344CB8AC3E}">
        <p14:creationId xmlns:p14="http://schemas.microsoft.com/office/powerpoint/2010/main" val="323815559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r>
              <a:rPr lang="cs-CZ"/>
              <a:t>IROP 2021</a:t>
            </a:r>
          </a:p>
        </p:txBody>
      </p:sp>
      <p:sp>
        <p:nvSpPr>
          <p:cNvPr id="3" name="Zástupný symbol pro datum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EA418C2C-8A4F-4E72-8F10-3A5303D82FFD}" type="datetimeFigureOut">
              <a:rPr lang="cs-CZ" smtClean="0"/>
              <a:t>01.08.2023</a:t>
            </a:fld>
            <a:endParaRPr lang="cs-CZ"/>
          </a:p>
        </p:txBody>
      </p:sp>
      <p:sp>
        <p:nvSpPr>
          <p:cNvPr id="4" name="Zástupný symbol pro obrázek snímku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E2A96B33-0820-4BEC-B2F5-BBC613472836}" type="slidenum">
              <a:rPr lang="cs-CZ" smtClean="0"/>
              <a:t>‹#›</a:t>
            </a:fld>
            <a:endParaRPr lang="cs-CZ"/>
          </a:p>
        </p:txBody>
      </p:sp>
    </p:spTree>
    <p:extLst>
      <p:ext uri="{BB962C8B-B14F-4D97-AF65-F5344CB8AC3E}">
        <p14:creationId xmlns:p14="http://schemas.microsoft.com/office/powerpoint/2010/main" val="235299661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5" name="Zástupný symbol pro záhlaví 4">
            <a:extLst>
              <a:ext uri="{FF2B5EF4-FFF2-40B4-BE49-F238E27FC236}">
                <a16:creationId xmlns:a16="http://schemas.microsoft.com/office/drawing/2014/main" id="{3003FFF1-A84A-E153-6530-DD4AC49E33D4}"/>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285475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F9D1AB91-D111-6809-F3E8-35801A27ADA4}"/>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252154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F9D1AB91-D111-6809-F3E8-35801A27ADA4}"/>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1328343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E93C48E9-9C00-C199-1E92-A3FC64BF906D}"/>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3214598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E93C48E9-9C00-C199-1E92-A3FC64BF906D}"/>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2977795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E93C48E9-9C00-C199-1E92-A3FC64BF906D}"/>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3096662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E93C48E9-9C00-C199-1E92-A3FC64BF906D}"/>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2965922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CD8178AF-E253-0606-66A4-0CA8E78F3BB8}"/>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352492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CD8178AF-E253-0606-66A4-0CA8E78F3BB8}"/>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3805186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CD8178AF-E253-0606-66A4-0CA8E78F3BB8}"/>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1208463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CD8178AF-E253-0606-66A4-0CA8E78F3BB8}"/>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102469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800">
              <a:solidFill>
                <a:srgbClr val="000000"/>
              </a:solidFill>
              <a:effectLst/>
              <a:latin typeface="Courier New" panose="02070309020205020404" pitchFamily="49" charset="0"/>
              <a:ea typeface="Calibri" panose="020F0502020204030204" pitchFamily="34" charset="0"/>
              <a:cs typeface="Calibri" panose="020F0502020204030204" pitchFamily="34" charset="0"/>
            </a:endParaRPr>
          </a:p>
        </p:txBody>
      </p:sp>
      <p:sp>
        <p:nvSpPr>
          <p:cNvPr id="5" name="Zástupný symbol pro záhlaví 4">
            <a:extLst>
              <a:ext uri="{FF2B5EF4-FFF2-40B4-BE49-F238E27FC236}">
                <a16:creationId xmlns:a16="http://schemas.microsoft.com/office/drawing/2014/main" id="{35E71924-BBAD-6AA9-1832-E1B0C21364EB}"/>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2903642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5" name="Zástupný symbol pro záhlaví 4">
            <a:extLst>
              <a:ext uri="{FF2B5EF4-FFF2-40B4-BE49-F238E27FC236}">
                <a16:creationId xmlns:a16="http://schemas.microsoft.com/office/drawing/2014/main" id="{8D8AB1BA-45BF-B600-0ADC-30A07AB740D2}"/>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2993372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a:p>
        </p:txBody>
      </p:sp>
      <p:sp>
        <p:nvSpPr>
          <p:cNvPr id="5" name="Zástupný symbol pro záhlaví 4">
            <a:extLst>
              <a:ext uri="{FF2B5EF4-FFF2-40B4-BE49-F238E27FC236}">
                <a16:creationId xmlns:a16="http://schemas.microsoft.com/office/drawing/2014/main" id="{4921A714-624D-1A8A-F858-3BB11848F08F}"/>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335364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9546FC4F-BDBF-3B85-03FF-F907B397D5A5}"/>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3348903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5" name="Zástupný symbol pro záhlaví 4">
            <a:extLst>
              <a:ext uri="{FF2B5EF4-FFF2-40B4-BE49-F238E27FC236}">
                <a16:creationId xmlns:a16="http://schemas.microsoft.com/office/drawing/2014/main" id="{8D8AB1BA-45BF-B600-0ADC-30A07AB740D2}"/>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519980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r>
              <a:rPr lang="cs-CZ" sz="1150">
                <a:latin typeface="+mn-lt"/>
              </a:rPr>
              <a:t>Cílová hodnota musí být dosažené nejpozději k 1. </a:t>
            </a:r>
            <a:r>
              <a:rPr lang="cs-CZ" sz="1150" err="1">
                <a:latin typeface="+mn-lt"/>
              </a:rPr>
              <a:t>ZoU</a:t>
            </a:r>
            <a:r>
              <a:rPr lang="cs-CZ" sz="1150">
                <a:latin typeface="+mn-lt"/>
              </a:rPr>
              <a:t>. V projektech CLLD se neřeší „skóre“ MŠ jako v celorepublikových výzvách, ale musí popsat v SP. </a:t>
            </a:r>
          </a:p>
        </p:txBody>
      </p:sp>
      <p:sp>
        <p:nvSpPr>
          <p:cNvPr id="5" name="Zástupný symbol pro záhlaví 4">
            <a:extLst>
              <a:ext uri="{FF2B5EF4-FFF2-40B4-BE49-F238E27FC236}">
                <a16:creationId xmlns:a16="http://schemas.microsoft.com/office/drawing/2014/main" id="{EBEEBB25-4D99-8EDB-5AFB-4471A63673E2}"/>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8071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r>
              <a:rPr lang="cs-CZ" sz="1600"/>
              <a:t>U PROJEKTŮ NA NAVÝŠENÍ KAPACITY MŠ NEBO VZNIK NOVÉ MŠ JE 15-30 % NOVĚ VZNIKLÉ KAPACITY UČENO PRO DĚTI DO 3 LET VĚKU </a:t>
            </a:r>
          </a:p>
          <a:p>
            <a:pPr marL="285750" indent="-285750">
              <a:lnSpc>
                <a:spcPct val="107000"/>
              </a:lnSpc>
              <a:spcAft>
                <a:spcPts val="800"/>
              </a:spcAft>
              <a:buFont typeface="Arial" panose="020B0604020202020204" pitchFamily="34" charset="0"/>
              <a:buChar char="•"/>
            </a:pPr>
            <a:r>
              <a:rPr lang="cs-CZ" sz="1600"/>
              <a:t>u projektů zohledňujících „výjimku KHS“ je toto kritérium nerelevantní </a:t>
            </a:r>
          </a:p>
          <a:p>
            <a:pPr marL="285750" indent="-285750">
              <a:lnSpc>
                <a:spcPct val="107000"/>
              </a:lnSpc>
              <a:spcAft>
                <a:spcPts val="800"/>
              </a:spcAft>
              <a:buFont typeface="Arial" panose="020B0604020202020204" pitchFamily="34" charset="0"/>
              <a:buChar char="•"/>
            </a:pPr>
            <a:r>
              <a:rPr lang="cs-CZ" sz="1600"/>
              <a:t>v „podkladech pro hodnocení“ žadatel číselný údaj kapacity dětí do 3 let uvádí v tabulce Informace o kapacitě předškolního vzdělávání </a:t>
            </a:r>
          </a:p>
          <a:p>
            <a:pPr marL="285750" indent="-285750">
              <a:lnSpc>
                <a:spcPct val="107000"/>
              </a:lnSpc>
              <a:spcAft>
                <a:spcPts val="800"/>
              </a:spcAft>
              <a:buFont typeface="Arial" panose="020B0604020202020204" pitchFamily="34" charset="0"/>
              <a:buChar char="•"/>
            </a:pPr>
            <a:r>
              <a:rPr lang="cs-CZ" sz="1600"/>
              <a:t>kapacita musí být vytvořena (mezi očekávané přínosy podpořených opatření v tomto cíli patří mj. dřívější návrat rodičů zpět na trh práce), nemusí však být v udržitelnosti zcela naplněna (povinná předškolní docházka, personál aj.)</a:t>
            </a:r>
            <a:endParaRPr lang="cs-CZ" sz="1150">
              <a:latin typeface="+mn-lt"/>
            </a:endParaRPr>
          </a:p>
        </p:txBody>
      </p:sp>
      <p:sp>
        <p:nvSpPr>
          <p:cNvPr id="5" name="Zástupný symbol pro záhlaví 4">
            <a:extLst>
              <a:ext uri="{FF2B5EF4-FFF2-40B4-BE49-F238E27FC236}">
                <a16:creationId xmlns:a16="http://schemas.microsoft.com/office/drawing/2014/main" id="{F9D1AB91-D111-6809-F3E8-35801A27ADA4}"/>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2807099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D382443E-2764-5E95-D470-341C76C95DAF}"/>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491148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2D2A8AB5-1EDB-D947-2CFA-02052D238CD3}"/>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1162853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r>
              <a:rPr lang="cs-CZ" sz="1150">
                <a:latin typeface="+mn-lt"/>
              </a:rPr>
              <a:t>Do 100 MB je možné vkládat do MS2021+</a:t>
            </a:r>
          </a:p>
        </p:txBody>
      </p:sp>
      <p:sp>
        <p:nvSpPr>
          <p:cNvPr id="5" name="Zástupný symbol pro záhlaví 4">
            <a:extLst>
              <a:ext uri="{FF2B5EF4-FFF2-40B4-BE49-F238E27FC236}">
                <a16:creationId xmlns:a16="http://schemas.microsoft.com/office/drawing/2014/main" id="{3FC75C33-1203-5C9F-08D5-7E0D97DC1C9C}"/>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3655103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5" name="Zástupný symbol pro záhlaví 4">
            <a:extLst>
              <a:ext uri="{FF2B5EF4-FFF2-40B4-BE49-F238E27FC236}">
                <a16:creationId xmlns:a16="http://schemas.microsoft.com/office/drawing/2014/main" id="{8D8AB1BA-45BF-B600-0ADC-30A07AB740D2}"/>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54362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5" name="Zástupný symbol pro záhlaví 4">
            <a:extLst>
              <a:ext uri="{FF2B5EF4-FFF2-40B4-BE49-F238E27FC236}">
                <a16:creationId xmlns:a16="http://schemas.microsoft.com/office/drawing/2014/main" id="{97757F41-80DB-8AB4-09FC-768DA80D0916}"/>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3479967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A621751E-94BF-430B-AB45-C173D3A43542}"/>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1197970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E93C48E9-9C00-C199-1E92-A3FC64BF906D}"/>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3493080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E93C48E9-9C00-C199-1E92-A3FC64BF906D}"/>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1453061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1D6B25F0-5B76-1CF9-AD11-835279B02632}"/>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82341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CD8178AF-E253-0606-66A4-0CA8E78F3BB8}"/>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2487113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CD8178AF-E253-0606-66A4-0CA8E78F3BB8}"/>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67986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CD8178AF-E253-0606-66A4-0CA8E78F3BB8}"/>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3460194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CD8178AF-E253-0606-66A4-0CA8E78F3BB8}"/>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1631564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5" name="Zástupný symbol pro záhlaví 4">
            <a:extLst>
              <a:ext uri="{FF2B5EF4-FFF2-40B4-BE49-F238E27FC236}">
                <a16:creationId xmlns:a16="http://schemas.microsoft.com/office/drawing/2014/main" id="{1EB68F7E-B0DF-21E9-C225-8040E820ADF1}"/>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20934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D80BB311-3761-7631-DC4E-EE5B2D962A60}"/>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414974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5" name="Zástupný symbol pro záhlaví 4">
            <a:extLst>
              <a:ext uri="{FF2B5EF4-FFF2-40B4-BE49-F238E27FC236}">
                <a16:creationId xmlns:a16="http://schemas.microsoft.com/office/drawing/2014/main" id="{DC9EF61F-7191-1D60-D36A-A001BDCD3CE6}"/>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424486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800">
              <a:solidFill>
                <a:srgbClr val="000000"/>
              </a:solidFill>
              <a:effectLst/>
              <a:latin typeface="Courier New" panose="02070309020205020404" pitchFamily="49" charset="0"/>
              <a:ea typeface="Calibri" panose="020F0502020204030204" pitchFamily="34" charset="0"/>
              <a:cs typeface="Calibri" panose="020F0502020204030204" pitchFamily="34" charset="0"/>
            </a:endParaRPr>
          </a:p>
        </p:txBody>
      </p:sp>
      <p:sp>
        <p:nvSpPr>
          <p:cNvPr id="5" name="Zástupný symbol pro záhlaví 4">
            <a:extLst>
              <a:ext uri="{FF2B5EF4-FFF2-40B4-BE49-F238E27FC236}">
                <a16:creationId xmlns:a16="http://schemas.microsoft.com/office/drawing/2014/main" id="{4BD2A2E7-E0CB-ABC0-F5BB-F5E8172DF060}"/>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5711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5" name="Zástupný symbol pro záhlaví 4">
            <a:extLst>
              <a:ext uri="{FF2B5EF4-FFF2-40B4-BE49-F238E27FC236}">
                <a16:creationId xmlns:a16="http://schemas.microsoft.com/office/drawing/2014/main" id="{8D8AB1BA-45BF-B600-0ADC-30A07AB740D2}"/>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68574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cs-CZ"/>
              <a:t>Výzva může být vyhlášena opakovaně </a:t>
            </a:r>
            <a:r>
              <a:rPr lang="cs-CZ" b="1"/>
              <a:t>nejzazší datum ukončení realizace projektu: </a:t>
            </a:r>
            <a:r>
              <a:rPr lang="cs-CZ"/>
              <a:t>30. 6. 2029 (resp. to co je uvedeno v Rozhodnutí)</a:t>
            </a:r>
          </a:p>
          <a:p>
            <a:pPr>
              <a:lnSpc>
                <a:spcPct val="107000"/>
              </a:lnSpc>
              <a:spcAft>
                <a:spcPts val="800"/>
              </a:spcAft>
            </a:pPr>
            <a:endParaRPr lang="cs-CZ"/>
          </a:p>
        </p:txBody>
      </p:sp>
      <p:sp>
        <p:nvSpPr>
          <p:cNvPr id="5" name="Zástupný symbol pro záhlaví 4">
            <a:extLst>
              <a:ext uri="{FF2B5EF4-FFF2-40B4-BE49-F238E27FC236}">
                <a16:creationId xmlns:a16="http://schemas.microsoft.com/office/drawing/2014/main" id="{4921A714-624D-1A8A-F858-3BB11848F08F}"/>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382539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endParaRPr lang="cs-CZ" sz="1150">
              <a:latin typeface="+mn-lt"/>
            </a:endParaRPr>
          </a:p>
        </p:txBody>
      </p:sp>
      <p:sp>
        <p:nvSpPr>
          <p:cNvPr id="5" name="Zástupný symbol pro záhlaví 4">
            <a:extLst>
              <a:ext uri="{FF2B5EF4-FFF2-40B4-BE49-F238E27FC236}">
                <a16:creationId xmlns:a16="http://schemas.microsoft.com/office/drawing/2014/main" id="{F9D1AB91-D111-6809-F3E8-35801A27ADA4}"/>
              </a:ext>
            </a:extLst>
          </p:cNvPr>
          <p:cNvSpPr>
            <a:spLocks noGrp="1"/>
          </p:cNvSpPr>
          <p:nvPr>
            <p:ph type="hdr" sz="quarter"/>
          </p:nvPr>
        </p:nvSpPr>
        <p:spPr/>
        <p:txBody>
          <a:bodyPr/>
          <a:lstStyle/>
          <a:p>
            <a:r>
              <a:rPr lang="cs-CZ"/>
              <a:t>IROP 2021</a:t>
            </a:r>
          </a:p>
        </p:txBody>
      </p:sp>
    </p:spTree>
    <p:extLst>
      <p:ext uri="{BB962C8B-B14F-4D97-AF65-F5344CB8AC3E}">
        <p14:creationId xmlns:p14="http://schemas.microsoft.com/office/powerpoint/2010/main" val="401148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457B4-B5BF-4658-BF2F-25AC475DB24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845FF49-8D1C-4226-A757-1420484A9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C0EB2B1-EE06-455B-8275-219B84A0D5A6}"/>
              </a:ext>
            </a:extLst>
          </p:cNvPr>
          <p:cNvSpPr>
            <a:spLocks noGrp="1"/>
          </p:cNvSpPr>
          <p:nvPr>
            <p:ph type="dt" sz="half" idx="10"/>
          </p:nvPr>
        </p:nvSpPr>
        <p:spPr/>
        <p:txBody>
          <a:bodyPr/>
          <a:lstStyle/>
          <a:p>
            <a:fld id="{EB328129-AED4-4DCD-990B-30E8F487C447}" type="datetimeFigureOut">
              <a:rPr lang="cs-CZ" smtClean="0"/>
              <a:t>01.08.2023</a:t>
            </a:fld>
            <a:endParaRPr lang="cs-CZ"/>
          </a:p>
        </p:txBody>
      </p:sp>
      <p:sp>
        <p:nvSpPr>
          <p:cNvPr id="5" name="Zástupný symbol pro zápatí 4">
            <a:extLst>
              <a:ext uri="{FF2B5EF4-FFF2-40B4-BE49-F238E27FC236}">
                <a16:creationId xmlns:a16="http://schemas.microsoft.com/office/drawing/2014/main" id="{A0BE0584-F9CE-4284-92FD-511A1465C8F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89F3E57-A0CC-4F28-A84F-D061A6136C83}"/>
              </a:ext>
            </a:extLst>
          </p:cNvPr>
          <p:cNvSpPr>
            <a:spLocks noGrp="1"/>
          </p:cNvSpPr>
          <p:nvPr>
            <p:ph type="sldNum" sz="quarter" idx="12"/>
          </p:nvPr>
        </p:nvSpPr>
        <p:spPr/>
        <p:txBody>
          <a:bodyPr/>
          <a:lstStyle/>
          <a:p>
            <a:fld id="{C7822ACF-B745-4774-A29C-228FF292EE87}" type="slidenum">
              <a:rPr lang="cs-CZ" smtClean="0"/>
              <a:t>‹#›</a:t>
            </a:fld>
            <a:endParaRPr lang="cs-CZ"/>
          </a:p>
        </p:txBody>
      </p:sp>
    </p:spTree>
    <p:extLst>
      <p:ext uri="{BB962C8B-B14F-4D97-AF65-F5344CB8AC3E}">
        <p14:creationId xmlns:p14="http://schemas.microsoft.com/office/powerpoint/2010/main" val="184361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1E380F-F326-4F58-9AB3-D9D92D70AF3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06E2214-B9FD-49BA-8C7E-414E344B99B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886C5A0-90F6-40E7-AD81-EA2E8E8E4C7B}"/>
              </a:ext>
            </a:extLst>
          </p:cNvPr>
          <p:cNvSpPr>
            <a:spLocks noGrp="1"/>
          </p:cNvSpPr>
          <p:nvPr>
            <p:ph type="dt" sz="half" idx="10"/>
          </p:nvPr>
        </p:nvSpPr>
        <p:spPr/>
        <p:txBody>
          <a:bodyPr/>
          <a:lstStyle/>
          <a:p>
            <a:fld id="{EB328129-AED4-4DCD-990B-30E8F487C447}" type="datetimeFigureOut">
              <a:rPr lang="cs-CZ" smtClean="0"/>
              <a:t>01.08.2023</a:t>
            </a:fld>
            <a:endParaRPr lang="cs-CZ"/>
          </a:p>
        </p:txBody>
      </p:sp>
      <p:sp>
        <p:nvSpPr>
          <p:cNvPr id="5" name="Zástupný symbol pro zápatí 4">
            <a:extLst>
              <a:ext uri="{FF2B5EF4-FFF2-40B4-BE49-F238E27FC236}">
                <a16:creationId xmlns:a16="http://schemas.microsoft.com/office/drawing/2014/main" id="{0471CA7C-2A60-46D3-9E2F-A815198CFD7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7CBD1D0-2065-4B54-B718-99F661676A04}"/>
              </a:ext>
            </a:extLst>
          </p:cNvPr>
          <p:cNvSpPr>
            <a:spLocks noGrp="1"/>
          </p:cNvSpPr>
          <p:nvPr>
            <p:ph type="sldNum" sz="quarter" idx="12"/>
          </p:nvPr>
        </p:nvSpPr>
        <p:spPr/>
        <p:txBody>
          <a:bodyPr/>
          <a:lstStyle/>
          <a:p>
            <a:fld id="{C7822ACF-B745-4774-A29C-228FF292EE87}" type="slidenum">
              <a:rPr lang="cs-CZ" smtClean="0"/>
              <a:t>‹#›</a:t>
            </a:fld>
            <a:endParaRPr lang="cs-CZ"/>
          </a:p>
        </p:txBody>
      </p:sp>
    </p:spTree>
    <p:extLst>
      <p:ext uri="{BB962C8B-B14F-4D97-AF65-F5344CB8AC3E}">
        <p14:creationId xmlns:p14="http://schemas.microsoft.com/office/powerpoint/2010/main" val="205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759B8BF-2D86-4805-A444-5E2799A02E7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2862C76-FB50-46AE-8FCE-0CD3E9730B67}"/>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6C70324-06F0-4F47-BA51-E8D48401E22A}"/>
              </a:ext>
            </a:extLst>
          </p:cNvPr>
          <p:cNvSpPr>
            <a:spLocks noGrp="1"/>
          </p:cNvSpPr>
          <p:nvPr>
            <p:ph type="dt" sz="half" idx="10"/>
          </p:nvPr>
        </p:nvSpPr>
        <p:spPr/>
        <p:txBody>
          <a:bodyPr/>
          <a:lstStyle/>
          <a:p>
            <a:fld id="{EB328129-AED4-4DCD-990B-30E8F487C447}" type="datetimeFigureOut">
              <a:rPr lang="cs-CZ" smtClean="0"/>
              <a:t>01.08.2023</a:t>
            </a:fld>
            <a:endParaRPr lang="cs-CZ"/>
          </a:p>
        </p:txBody>
      </p:sp>
      <p:sp>
        <p:nvSpPr>
          <p:cNvPr id="5" name="Zástupný symbol pro zápatí 4">
            <a:extLst>
              <a:ext uri="{FF2B5EF4-FFF2-40B4-BE49-F238E27FC236}">
                <a16:creationId xmlns:a16="http://schemas.microsoft.com/office/drawing/2014/main" id="{45BB5479-A21D-4F55-A393-8128A6994BC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7289E96-57C8-4505-81F1-F492C33273CD}"/>
              </a:ext>
            </a:extLst>
          </p:cNvPr>
          <p:cNvSpPr>
            <a:spLocks noGrp="1"/>
          </p:cNvSpPr>
          <p:nvPr>
            <p:ph type="sldNum" sz="quarter" idx="12"/>
          </p:nvPr>
        </p:nvSpPr>
        <p:spPr/>
        <p:txBody>
          <a:bodyPr/>
          <a:lstStyle/>
          <a:p>
            <a:fld id="{C7822ACF-B745-4774-A29C-228FF292EE87}" type="slidenum">
              <a:rPr lang="cs-CZ" smtClean="0"/>
              <a:t>‹#›</a:t>
            </a:fld>
            <a:endParaRPr lang="cs-CZ"/>
          </a:p>
        </p:txBody>
      </p:sp>
    </p:spTree>
    <p:extLst>
      <p:ext uri="{BB962C8B-B14F-4D97-AF65-F5344CB8AC3E}">
        <p14:creationId xmlns:p14="http://schemas.microsoft.com/office/powerpoint/2010/main" val="45231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38931-372F-4282-A294-00AF2340400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A249057-1A41-48E7-B029-82B00D1170D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BF99F68-53EE-4641-B28C-ACDE58CFEBD0}"/>
              </a:ext>
            </a:extLst>
          </p:cNvPr>
          <p:cNvSpPr>
            <a:spLocks noGrp="1"/>
          </p:cNvSpPr>
          <p:nvPr>
            <p:ph type="dt" sz="half" idx="10"/>
          </p:nvPr>
        </p:nvSpPr>
        <p:spPr/>
        <p:txBody>
          <a:bodyPr/>
          <a:lstStyle/>
          <a:p>
            <a:fld id="{EB328129-AED4-4DCD-990B-30E8F487C447}" type="datetimeFigureOut">
              <a:rPr lang="cs-CZ" smtClean="0"/>
              <a:t>01.08.2023</a:t>
            </a:fld>
            <a:endParaRPr lang="cs-CZ"/>
          </a:p>
        </p:txBody>
      </p:sp>
      <p:sp>
        <p:nvSpPr>
          <p:cNvPr id="5" name="Zástupný symbol pro zápatí 4">
            <a:extLst>
              <a:ext uri="{FF2B5EF4-FFF2-40B4-BE49-F238E27FC236}">
                <a16:creationId xmlns:a16="http://schemas.microsoft.com/office/drawing/2014/main" id="{CD2CF4E3-FE64-453A-A495-6924E2E0C40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1773E6E-5D7A-437A-A360-5AFD336AAFC4}"/>
              </a:ext>
            </a:extLst>
          </p:cNvPr>
          <p:cNvSpPr>
            <a:spLocks noGrp="1"/>
          </p:cNvSpPr>
          <p:nvPr>
            <p:ph type="sldNum" sz="quarter" idx="12"/>
          </p:nvPr>
        </p:nvSpPr>
        <p:spPr/>
        <p:txBody>
          <a:bodyPr/>
          <a:lstStyle/>
          <a:p>
            <a:fld id="{C7822ACF-B745-4774-A29C-228FF292EE87}" type="slidenum">
              <a:rPr lang="cs-CZ" smtClean="0"/>
              <a:t>‹#›</a:t>
            </a:fld>
            <a:endParaRPr lang="cs-CZ"/>
          </a:p>
        </p:txBody>
      </p:sp>
    </p:spTree>
    <p:extLst>
      <p:ext uri="{BB962C8B-B14F-4D97-AF65-F5344CB8AC3E}">
        <p14:creationId xmlns:p14="http://schemas.microsoft.com/office/powerpoint/2010/main" val="20483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193A79-172C-4F7E-8693-6FB06498767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63B9837C-D032-4A2A-A775-A5625F825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9AB2404-E1C4-4CDB-89C0-4FE6D4E19A0F}"/>
              </a:ext>
            </a:extLst>
          </p:cNvPr>
          <p:cNvSpPr>
            <a:spLocks noGrp="1"/>
          </p:cNvSpPr>
          <p:nvPr>
            <p:ph type="dt" sz="half" idx="10"/>
          </p:nvPr>
        </p:nvSpPr>
        <p:spPr/>
        <p:txBody>
          <a:bodyPr/>
          <a:lstStyle/>
          <a:p>
            <a:fld id="{EB328129-AED4-4DCD-990B-30E8F487C447}" type="datetimeFigureOut">
              <a:rPr lang="cs-CZ" smtClean="0"/>
              <a:t>01.08.2023</a:t>
            </a:fld>
            <a:endParaRPr lang="cs-CZ"/>
          </a:p>
        </p:txBody>
      </p:sp>
      <p:sp>
        <p:nvSpPr>
          <p:cNvPr id="5" name="Zástupný symbol pro zápatí 4">
            <a:extLst>
              <a:ext uri="{FF2B5EF4-FFF2-40B4-BE49-F238E27FC236}">
                <a16:creationId xmlns:a16="http://schemas.microsoft.com/office/drawing/2014/main" id="{78B147DE-9875-4550-9603-F1E22FED304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257E2E2-07B1-4F00-A4D4-D336D12D91DD}"/>
              </a:ext>
            </a:extLst>
          </p:cNvPr>
          <p:cNvSpPr>
            <a:spLocks noGrp="1"/>
          </p:cNvSpPr>
          <p:nvPr>
            <p:ph type="sldNum" sz="quarter" idx="12"/>
          </p:nvPr>
        </p:nvSpPr>
        <p:spPr/>
        <p:txBody>
          <a:bodyPr/>
          <a:lstStyle/>
          <a:p>
            <a:fld id="{C7822ACF-B745-4774-A29C-228FF292EE87}" type="slidenum">
              <a:rPr lang="cs-CZ" smtClean="0"/>
              <a:t>‹#›</a:t>
            </a:fld>
            <a:endParaRPr lang="cs-CZ"/>
          </a:p>
        </p:txBody>
      </p:sp>
    </p:spTree>
    <p:extLst>
      <p:ext uri="{BB962C8B-B14F-4D97-AF65-F5344CB8AC3E}">
        <p14:creationId xmlns:p14="http://schemas.microsoft.com/office/powerpoint/2010/main" val="251910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987FD1-A96D-4855-927F-D561AF82D71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3CE4321-7849-490E-967B-9EB895BF559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C37088A-B327-4A86-9DCB-E45C543EFC0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A55933A-1CA4-4774-8B8A-229BDCA479EE}"/>
              </a:ext>
            </a:extLst>
          </p:cNvPr>
          <p:cNvSpPr>
            <a:spLocks noGrp="1"/>
          </p:cNvSpPr>
          <p:nvPr>
            <p:ph type="dt" sz="half" idx="10"/>
          </p:nvPr>
        </p:nvSpPr>
        <p:spPr/>
        <p:txBody>
          <a:bodyPr/>
          <a:lstStyle/>
          <a:p>
            <a:fld id="{EB328129-AED4-4DCD-990B-30E8F487C447}" type="datetimeFigureOut">
              <a:rPr lang="cs-CZ" smtClean="0"/>
              <a:t>01.08.2023</a:t>
            </a:fld>
            <a:endParaRPr lang="cs-CZ"/>
          </a:p>
        </p:txBody>
      </p:sp>
      <p:sp>
        <p:nvSpPr>
          <p:cNvPr id="6" name="Zástupný symbol pro zápatí 5">
            <a:extLst>
              <a:ext uri="{FF2B5EF4-FFF2-40B4-BE49-F238E27FC236}">
                <a16:creationId xmlns:a16="http://schemas.microsoft.com/office/drawing/2014/main" id="{6CE8A99B-CA98-4941-9F0F-74716B1B716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9043055-5E3C-4373-B49B-1C601D85D5EE}"/>
              </a:ext>
            </a:extLst>
          </p:cNvPr>
          <p:cNvSpPr>
            <a:spLocks noGrp="1"/>
          </p:cNvSpPr>
          <p:nvPr>
            <p:ph type="sldNum" sz="quarter" idx="12"/>
          </p:nvPr>
        </p:nvSpPr>
        <p:spPr/>
        <p:txBody>
          <a:bodyPr/>
          <a:lstStyle/>
          <a:p>
            <a:fld id="{C7822ACF-B745-4774-A29C-228FF292EE87}" type="slidenum">
              <a:rPr lang="cs-CZ" smtClean="0"/>
              <a:t>‹#›</a:t>
            </a:fld>
            <a:endParaRPr lang="cs-CZ"/>
          </a:p>
        </p:txBody>
      </p:sp>
    </p:spTree>
    <p:extLst>
      <p:ext uri="{BB962C8B-B14F-4D97-AF65-F5344CB8AC3E}">
        <p14:creationId xmlns:p14="http://schemas.microsoft.com/office/powerpoint/2010/main" val="191036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203411-FDF5-4794-B423-BAEF5AC5A24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41C7E5DD-6E9E-4EDB-B7DF-38A38E923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246D1D5-04C1-4F5E-B6DA-375C2D53718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CCCDF5A-6423-477C-8D50-D40A6092D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D3315DA-270D-4297-96F3-59731F0577B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119ADD6-226F-43E3-8606-75D16D43D7E0}"/>
              </a:ext>
            </a:extLst>
          </p:cNvPr>
          <p:cNvSpPr>
            <a:spLocks noGrp="1"/>
          </p:cNvSpPr>
          <p:nvPr>
            <p:ph type="dt" sz="half" idx="10"/>
          </p:nvPr>
        </p:nvSpPr>
        <p:spPr/>
        <p:txBody>
          <a:bodyPr/>
          <a:lstStyle/>
          <a:p>
            <a:fld id="{EB328129-AED4-4DCD-990B-30E8F487C447}" type="datetimeFigureOut">
              <a:rPr lang="cs-CZ" smtClean="0"/>
              <a:t>01.08.2023</a:t>
            </a:fld>
            <a:endParaRPr lang="cs-CZ"/>
          </a:p>
        </p:txBody>
      </p:sp>
      <p:sp>
        <p:nvSpPr>
          <p:cNvPr id="8" name="Zástupný symbol pro zápatí 7">
            <a:extLst>
              <a:ext uri="{FF2B5EF4-FFF2-40B4-BE49-F238E27FC236}">
                <a16:creationId xmlns:a16="http://schemas.microsoft.com/office/drawing/2014/main" id="{0A66F55C-8554-414A-9796-F829A182D07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85B86E2-5803-49AD-8D2E-F88EE1C322B2}"/>
              </a:ext>
            </a:extLst>
          </p:cNvPr>
          <p:cNvSpPr>
            <a:spLocks noGrp="1"/>
          </p:cNvSpPr>
          <p:nvPr>
            <p:ph type="sldNum" sz="quarter" idx="12"/>
          </p:nvPr>
        </p:nvSpPr>
        <p:spPr/>
        <p:txBody>
          <a:bodyPr/>
          <a:lstStyle/>
          <a:p>
            <a:fld id="{C7822ACF-B745-4774-A29C-228FF292EE87}" type="slidenum">
              <a:rPr lang="cs-CZ" smtClean="0"/>
              <a:t>‹#›</a:t>
            </a:fld>
            <a:endParaRPr lang="cs-CZ"/>
          </a:p>
        </p:txBody>
      </p:sp>
    </p:spTree>
    <p:extLst>
      <p:ext uri="{BB962C8B-B14F-4D97-AF65-F5344CB8AC3E}">
        <p14:creationId xmlns:p14="http://schemas.microsoft.com/office/powerpoint/2010/main" val="250347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1221F7-B1AE-45F4-95C6-996BFFC5E61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920E3A1-10B6-4841-B578-71593337184D}"/>
              </a:ext>
            </a:extLst>
          </p:cNvPr>
          <p:cNvSpPr>
            <a:spLocks noGrp="1"/>
          </p:cNvSpPr>
          <p:nvPr>
            <p:ph type="dt" sz="half" idx="10"/>
          </p:nvPr>
        </p:nvSpPr>
        <p:spPr/>
        <p:txBody>
          <a:bodyPr/>
          <a:lstStyle/>
          <a:p>
            <a:fld id="{EB328129-AED4-4DCD-990B-30E8F487C447}" type="datetimeFigureOut">
              <a:rPr lang="cs-CZ" smtClean="0"/>
              <a:t>01.08.2023</a:t>
            </a:fld>
            <a:endParaRPr lang="cs-CZ"/>
          </a:p>
        </p:txBody>
      </p:sp>
      <p:sp>
        <p:nvSpPr>
          <p:cNvPr id="4" name="Zástupný symbol pro zápatí 3">
            <a:extLst>
              <a:ext uri="{FF2B5EF4-FFF2-40B4-BE49-F238E27FC236}">
                <a16:creationId xmlns:a16="http://schemas.microsoft.com/office/drawing/2014/main" id="{CB8209BE-18E9-4DC0-A7FE-96D9B69123A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BCEBCCA-A7AB-4516-A4D9-AA5C21782D21}"/>
              </a:ext>
            </a:extLst>
          </p:cNvPr>
          <p:cNvSpPr>
            <a:spLocks noGrp="1"/>
          </p:cNvSpPr>
          <p:nvPr>
            <p:ph type="sldNum" sz="quarter" idx="12"/>
          </p:nvPr>
        </p:nvSpPr>
        <p:spPr/>
        <p:txBody>
          <a:bodyPr/>
          <a:lstStyle/>
          <a:p>
            <a:fld id="{C7822ACF-B745-4774-A29C-228FF292EE87}" type="slidenum">
              <a:rPr lang="cs-CZ" smtClean="0"/>
              <a:t>‹#›</a:t>
            </a:fld>
            <a:endParaRPr lang="cs-CZ"/>
          </a:p>
        </p:txBody>
      </p:sp>
    </p:spTree>
    <p:extLst>
      <p:ext uri="{BB962C8B-B14F-4D97-AF65-F5344CB8AC3E}">
        <p14:creationId xmlns:p14="http://schemas.microsoft.com/office/powerpoint/2010/main" val="251463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59D2E6F-2A98-41C0-9E35-61AC1DD11B3D}"/>
              </a:ext>
            </a:extLst>
          </p:cNvPr>
          <p:cNvSpPr>
            <a:spLocks noGrp="1"/>
          </p:cNvSpPr>
          <p:nvPr>
            <p:ph type="dt" sz="half" idx="10"/>
          </p:nvPr>
        </p:nvSpPr>
        <p:spPr/>
        <p:txBody>
          <a:bodyPr/>
          <a:lstStyle/>
          <a:p>
            <a:fld id="{EB328129-AED4-4DCD-990B-30E8F487C447}" type="datetimeFigureOut">
              <a:rPr lang="cs-CZ" smtClean="0"/>
              <a:t>01.08.2023</a:t>
            </a:fld>
            <a:endParaRPr lang="cs-CZ"/>
          </a:p>
        </p:txBody>
      </p:sp>
      <p:sp>
        <p:nvSpPr>
          <p:cNvPr id="3" name="Zástupný symbol pro zápatí 2">
            <a:extLst>
              <a:ext uri="{FF2B5EF4-FFF2-40B4-BE49-F238E27FC236}">
                <a16:creationId xmlns:a16="http://schemas.microsoft.com/office/drawing/2014/main" id="{9E79B28B-268B-4F8D-A608-B70426B3E71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6C038D2-4721-4E3F-A0A4-A343FDB38EE6}"/>
              </a:ext>
            </a:extLst>
          </p:cNvPr>
          <p:cNvSpPr>
            <a:spLocks noGrp="1"/>
          </p:cNvSpPr>
          <p:nvPr>
            <p:ph type="sldNum" sz="quarter" idx="12"/>
          </p:nvPr>
        </p:nvSpPr>
        <p:spPr/>
        <p:txBody>
          <a:bodyPr/>
          <a:lstStyle/>
          <a:p>
            <a:fld id="{C7822ACF-B745-4774-A29C-228FF292EE87}" type="slidenum">
              <a:rPr lang="cs-CZ" smtClean="0"/>
              <a:t>‹#›</a:t>
            </a:fld>
            <a:endParaRPr lang="cs-CZ"/>
          </a:p>
        </p:txBody>
      </p:sp>
    </p:spTree>
    <p:extLst>
      <p:ext uri="{BB962C8B-B14F-4D97-AF65-F5344CB8AC3E}">
        <p14:creationId xmlns:p14="http://schemas.microsoft.com/office/powerpoint/2010/main" val="41702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4D88C1-0C10-4C34-88D3-8806886EBF0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7F5AA6A-4936-4179-9746-4B162F6C5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1CE3289-1CDA-47BB-99A4-A4320348B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E9EA3A6-616A-4BE5-A9DF-A53D4B8D715A}"/>
              </a:ext>
            </a:extLst>
          </p:cNvPr>
          <p:cNvSpPr>
            <a:spLocks noGrp="1"/>
          </p:cNvSpPr>
          <p:nvPr>
            <p:ph type="dt" sz="half" idx="10"/>
          </p:nvPr>
        </p:nvSpPr>
        <p:spPr/>
        <p:txBody>
          <a:bodyPr/>
          <a:lstStyle/>
          <a:p>
            <a:fld id="{EB328129-AED4-4DCD-990B-30E8F487C447}" type="datetimeFigureOut">
              <a:rPr lang="cs-CZ" smtClean="0"/>
              <a:t>01.08.2023</a:t>
            </a:fld>
            <a:endParaRPr lang="cs-CZ"/>
          </a:p>
        </p:txBody>
      </p:sp>
      <p:sp>
        <p:nvSpPr>
          <p:cNvPr id="6" name="Zástupný symbol pro zápatí 5">
            <a:extLst>
              <a:ext uri="{FF2B5EF4-FFF2-40B4-BE49-F238E27FC236}">
                <a16:creationId xmlns:a16="http://schemas.microsoft.com/office/drawing/2014/main" id="{E0DD93C7-7C34-4DF6-9AA8-347106E9628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7AE2CAE-2306-4B67-9EE2-4140FCEFD93A}"/>
              </a:ext>
            </a:extLst>
          </p:cNvPr>
          <p:cNvSpPr>
            <a:spLocks noGrp="1"/>
          </p:cNvSpPr>
          <p:nvPr>
            <p:ph type="sldNum" sz="quarter" idx="12"/>
          </p:nvPr>
        </p:nvSpPr>
        <p:spPr/>
        <p:txBody>
          <a:bodyPr/>
          <a:lstStyle/>
          <a:p>
            <a:fld id="{C7822ACF-B745-4774-A29C-228FF292EE87}" type="slidenum">
              <a:rPr lang="cs-CZ" smtClean="0"/>
              <a:t>‹#›</a:t>
            </a:fld>
            <a:endParaRPr lang="cs-CZ"/>
          </a:p>
        </p:txBody>
      </p:sp>
    </p:spTree>
    <p:extLst>
      <p:ext uri="{BB962C8B-B14F-4D97-AF65-F5344CB8AC3E}">
        <p14:creationId xmlns:p14="http://schemas.microsoft.com/office/powerpoint/2010/main" val="419712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AB213D-7713-4657-B321-08878F2CBF7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CFB910D-B212-4BA5-9F86-31D7E52936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text 3">
            <a:extLst>
              <a:ext uri="{FF2B5EF4-FFF2-40B4-BE49-F238E27FC236}">
                <a16:creationId xmlns:a16="http://schemas.microsoft.com/office/drawing/2014/main" id="{B2688DB8-8F89-4254-BB32-803EC7B7D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1746B5F-694F-4A70-8DFB-D1F25977D40A}"/>
              </a:ext>
            </a:extLst>
          </p:cNvPr>
          <p:cNvSpPr>
            <a:spLocks noGrp="1"/>
          </p:cNvSpPr>
          <p:nvPr>
            <p:ph type="dt" sz="half" idx="10"/>
          </p:nvPr>
        </p:nvSpPr>
        <p:spPr/>
        <p:txBody>
          <a:bodyPr/>
          <a:lstStyle/>
          <a:p>
            <a:fld id="{EB328129-AED4-4DCD-990B-30E8F487C447}" type="datetimeFigureOut">
              <a:rPr lang="cs-CZ" smtClean="0"/>
              <a:t>01.08.2023</a:t>
            </a:fld>
            <a:endParaRPr lang="cs-CZ"/>
          </a:p>
        </p:txBody>
      </p:sp>
      <p:sp>
        <p:nvSpPr>
          <p:cNvPr id="6" name="Zástupný symbol pro zápatí 5">
            <a:extLst>
              <a:ext uri="{FF2B5EF4-FFF2-40B4-BE49-F238E27FC236}">
                <a16:creationId xmlns:a16="http://schemas.microsoft.com/office/drawing/2014/main" id="{E7A5C1BD-F89F-4A9D-9C34-ED6D5FD6CF2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F146CE6-B076-44AA-8B23-31460202B626}"/>
              </a:ext>
            </a:extLst>
          </p:cNvPr>
          <p:cNvSpPr>
            <a:spLocks noGrp="1"/>
          </p:cNvSpPr>
          <p:nvPr>
            <p:ph type="sldNum" sz="quarter" idx="12"/>
          </p:nvPr>
        </p:nvSpPr>
        <p:spPr/>
        <p:txBody>
          <a:bodyPr/>
          <a:lstStyle/>
          <a:p>
            <a:fld id="{C7822ACF-B745-4774-A29C-228FF292EE87}" type="slidenum">
              <a:rPr lang="cs-CZ" smtClean="0"/>
              <a:t>‹#›</a:t>
            </a:fld>
            <a:endParaRPr lang="cs-CZ"/>
          </a:p>
        </p:txBody>
      </p:sp>
    </p:spTree>
    <p:extLst>
      <p:ext uri="{BB962C8B-B14F-4D97-AF65-F5344CB8AC3E}">
        <p14:creationId xmlns:p14="http://schemas.microsoft.com/office/powerpoint/2010/main" val="241992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7807CF9-F9B5-4732-A686-201ADB877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DF9B39A-F7B8-4EAA-B4A5-9D0CAC809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55848C2-F6A2-4165-836B-CEF4F24911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28129-AED4-4DCD-990B-30E8F487C447}" type="datetimeFigureOut">
              <a:rPr lang="cs-CZ" smtClean="0"/>
              <a:t>01.08.2023</a:t>
            </a:fld>
            <a:endParaRPr lang="cs-CZ"/>
          </a:p>
        </p:txBody>
      </p:sp>
      <p:sp>
        <p:nvSpPr>
          <p:cNvPr id="5" name="Zástupný symbol pro zápatí 4">
            <a:extLst>
              <a:ext uri="{FF2B5EF4-FFF2-40B4-BE49-F238E27FC236}">
                <a16:creationId xmlns:a16="http://schemas.microsoft.com/office/drawing/2014/main" id="{7771ECB9-3254-461F-B5A3-6BF70233C4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C7C8588-F206-484D-89D6-19ED6AEB8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22ACF-B745-4774-A29C-228FF292EE87}" type="slidenum">
              <a:rPr lang="cs-CZ" smtClean="0"/>
              <a:t>‹#›</a:t>
            </a:fld>
            <a:endParaRPr lang="cs-CZ"/>
          </a:p>
        </p:txBody>
      </p:sp>
    </p:spTree>
    <p:extLst>
      <p:ext uri="{BB962C8B-B14F-4D97-AF65-F5344CB8AC3E}">
        <p14:creationId xmlns:p14="http://schemas.microsoft.com/office/powerpoint/2010/main" val="195351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8" Type="http://schemas.openxmlformats.org/officeDocument/2006/relationships/hyperlink" Target="https://www.mezihrady.cz/e_download.php?file=data/editor/292cs_1.docx&amp;original=P%C5%99.%201_Etick%C3%BD%20kodex%20MAS%20MH.docx" TargetMode="External"/><Relationship Id="rId3" Type="http://schemas.openxmlformats.org/officeDocument/2006/relationships/image" Target="../media/image3.png"/><Relationship Id="rId7" Type="http://schemas.openxmlformats.org/officeDocument/2006/relationships/hyperlink" Target="https://www.mezihrady.cz/e_download.php?file=data/editor/292cs_4.pdf&amp;original=Intern%C3%AD%20postupy%20IROP_2021-2027_final.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mezihrady.cz/e_download.php?file=data/editor/292cs_4.docx&amp;original=P%C5%99.%204_Vyjadreni%20MAS%20k%20projekt_zameru.docx" TargetMode="External"/><Relationship Id="rId5" Type="http://schemas.openxmlformats.org/officeDocument/2006/relationships/hyperlink" Target="https://www.mezihrady.cz/e_download.php?file=data/editor/292cs_3.docx&amp;original=P%C5%99.%203_Sablona%20projektoveho%20zameru.docx" TargetMode="External"/><Relationship Id="rId10"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irop.mmr.cz/cs/vyzvy-2021-2027/vyzvy/48vyzvairop" TargetMode="External"/><Relationship Id="rId5" Type="http://schemas.openxmlformats.org/officeDocument/2006/relationships/hyperlink" Target="https://www.mezihrady.cz/dotace-nzu-light/op-2021-2027/irop/" TargetMode="External"/><Relationship Id="rId4" Type="http://schemas.openxmlformats.org/officeDocument/2006/relationships/image" Target="../media/image4.sv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4.sv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hyperlink" Target="https://www.mezihrady.cz/e_download.php?file=data/editor/292cs_1.docx&amp;original=P%C5%99.%201_Etick%C3%BD%20kodex%20MAS%20MH.docx" TargetMode="External"/><Relationship Id="rId3" Type="http://schemas.openxmlformats.org/officeDocument/2006/relationships/image" Target="../media/image3.png"/><Relationship Id="rId7" Type="http://schemas.openxmlformats.org/officeDocument/2006/relationships/hyperlink" Target="https://www.mezihrady.cz/e_download.php?file=data/editor/292cs_4.pdf&amp;original=Intern%C3%AD%20postupy%20IROP_2021-2027_final.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mezihrady.cz/e_download.php?file=data/editor/292cs_4.docx&amp;original=P%C5%99.%204_Vyjadreni%20MAS%20k%20projekt_zameru.docx" TargetMode="External"/><Relationship Id="rId11" Type="http://schemas.openxmlformats.org/officeDocument/2006/relationships/image" Target="../media/image18.png"/><Relationship Id="rId5" Type="http://schemas.openxmlformats.org/officeDocument/2006/relationships/hyperlink" Target="https://www.mezihrady.cz/e_download.php?file=data/editor/292cs_3.docx&amp;original=P%C5%99.%203_Sablona%20projektoveho%20zameru.docx" TargetMode="External"/><Relationship Id="rId10" Type="http://schemas.openxmlformats.org/officeDocument/2006/relationships/image" Target="../media/image17.png"/><Relationship Id="rId4" Type="http://schemas.openxmlformats.org/officeDocument/2006/relationships/image" Target="../media/image4.svg"/><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irop.mmr.cz/cs/vyzvy-2021-2027/vyzvy/60vyzvairop" TargetMode="External"/><Relationship Id="rId5" Type="http://schemas.openxmlformats.org/officeDocument/2006/relationships/hyperlink" Target="https://www.mezihrady.cz/dotace-nzu-light/op-2021-2027/irop/" TargetMode="Externa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9E9925-AA6A-4D70-BEFA-2BFF662C2E54}"/>
              </a:ext>
            </a:extLst>
          </p:cNvPr>
          <p:cNvSpPr>
            <a:spLocks noGrp="1"/>
          </p:cNvSpPr>
          <p:nvPr>
            <p:ph type="ctrTitle"/>
          </p:nvPr>
        </p:nvSpPr>
        <p:spPr>
          <a:xfrm>
            <a:off x="678632" y="1388891"/>
            <a:ext cx="11143645" cy="1646088"/>
          </a:xfrm>
        </p:spPr>
        <p:txBody>
          <a:bodyPr>
            <a:noAutofit/>
          </a:bodyPr>
          <a:lstStyle/>
          <a:p>
            <a:pPr algn="l"/>
            <a:r>
              <a:rPr lang="cs-CZ" sz="3200" b="1" dirty="0">
                <a:solidFill>
                  <a:srgbClr val="1B75BC"/>
                </a:solidFill>
                <a:latin typeface="Corbel" panose="020B0503020204020204" pitchFamily="34" charset="0"/>
              </a:rPr>
              <a:t>Seminář pro žadatele – IROP Doprava a Vzdělávání</a:t>
            </a:r>
            <a:br>
              <a:rPr lang="cs-CZ" sz="3200" b="1" dirty="0">
                <a:solidFill>
                  <a:srgbClr val="1B75BC"/>
                </a:solidFill>
                <a:latin typeface="Corbel" panose="020B0503020204020204" pitchFamily="34" charset="0"/>
              </a:rPr>
            </a:br>
            <a:r>
              <a:rPr lang="cs-CZ" sz="3200" b="1" dirty="0">
                <a:solidFill>
                  <a:srgbClr val="1B75BC"/>
                </a:solidFill>
                <a:latin typeface="Corbel" panose="020B0503020204020204" pitchFamily="34" charset="0"/>
              </a:rPr>
              <a:t>IROP 2021 – 2027</a:t>
            </a:r>
            <a:br>
              <a:rPr lang="cs-CZ" sz="3600" b="1" dirty="0">
                <a:solidFill>
                  <a:srgbClr val="1B75BC"/>
                </a:solidFill>
                <a:latin typeface="Corbel" panose="020B0503020204020204" pitchFamily="34" charset="0"/>
              </a:rPr>
            </a:br>
            <a:br>
              <a:rPr lang="cs-CZ" sz="3600" b="1" dirty="0">
                <a:solidFill>
                  <a:srgbClr val="1B75BC"/>
                </a:solidFill>
                <a:latin typeface="Corbel" panose="020B0503020204020204" pitchFamily="34" charset="0"/>
              </a:rPr>
            </a:br>
            <a:r>
              <a:rPr lang="cs-CZ" sz="1800" b="1" dirty="0">
                <a:latin typeface="Corbel" panose="020B0503020204020204" pitchFamily="34" charset="0"/>
              </a:rPr>
              <a:t>pondělí 7.8.2023, 13-14,30 hod, zasedací místnost OÚ Hudlice </a:t>
            </a:r>
            <a:endParaRPr lang="cs-CZ" sz="3200" dirty="0">
              <a:latin typeface="Corbel" panose="020B0503020204020204" pitchFamily="34" charset="0"/>
            </a:endParaRPr>
          </a:p>
        </p:txBody>
      </p:sp>
      <p:sp>
        <p:nvSpPr>
          <p:cNvPr id="3" name="Podnadpis 2">
            <a:extLst>
              <a:ext uri="{FF2B5EF4-FFF2-40B4-BE49-F238E27FC236}">
                <a16:creationId xmlns:a16="http://schemas.microsoft.com/office/drawing/2014/main" id="{76FA776C-AE85-4F71-89B5-B2D86B4B6E25}"/>
              </a:ext>
            </a:extLst>
          </p:cNvPr>
          <p:cNvSpPr>
            <a:spLocks noGrp="1"/>
          </p:cNvSpPr>
          <p:nvPr>
            <p:ph type="subTitle" idx="1"/>
          </p:nvPr>
        </p:nvSpPr>
        <p:spPr>
          <a:xfrm>
            <a:off x="748023" y="3025972"/>
            <a:ext cx="4693109" cy="1646088"/>
          </a:xfrm>
        </p:spPr>
        <p:txBody>
          <a:bodyPr>
            <a:normAutofit fontScale="92500" lnSpcReduction="20000"/>
          </a:bodyPr>
          <a:lstStyle/>
          <a:p>
            <a:pPr algn="l">
              <a:lnSpc>
                <a:spcPct val="150000"/>
              </a:lnSpc>
            </a:pPr>
            <a:endParaRPr lang="cs-CZ" sz="2400" b="1" kern="1200" dirty="0">
              <a:effectLst/>
              <a:latin typeface="Corbel" panose="020B0503020204020204" pitchFamily="34" charset="0"/>
              <a:ea typeface="+mj-ea"/>
              <a:cs typeface="+mj-cs"/>
            </a:endParaRPr>
          </a:p>
          <a:p>
            <a:pPr marL="342900" indent="-342900" algn="l">
              <a:lnSpc>
                <a:spcPct val="150000"/>
              </a:lnSpc>
              <a:buFont typeface="Wingdings" panose="05000000000000000000" pitchFamily="2" charset="2"/>
              <a:buChar char="Ø"/>
            </a:pPr>
            <a:r>
              <a:rPr lang="cs-CZ" sz="2400" b="1" kern="1200" dirty="0">
                <a:effectLst/>
                <a:latin typeface="Corbel" panose="020B0503020204020204" pitchFamily="34" charset="0"/>
                <a:ea typeface="+mj-ea"/>
                <a:cs typeface="+mj-cs"/>
              </a:rPr>
              <a:t>výzva č. 1. - Doprava I. </a:t>
            </a:r>
          </a:p>
          <a:p>
            <a:pPr marL="342900" indent="-342900" algn="l">
              <a:lnSpc>
                <a:spcPct val="150000"/>
              </a:lnSpc>
              <a:buFont typeface="Wingdings" panose="05000000000000000000" pitchFamily="2" charset="2"/>
              <a:buChar char="Ø"/>
            </a:pPr>
            <a:r>
              <a:rPr lang="cs-CZ" sz="2400" b="1" dirty="0">
                <a:latin typeface="Corbel" panose="020B0503020204020204" pitchFamily="34" charset="0"/>
              </a:rPr>
              <a:t>výzva č. 2. </a:t>
            </a:r>
            <a:r>
              <a:rPr lang="cs-CZ" sz="2400" b="1">
                <a:latin typeface="Corbel" panose="020B0503020204020204" pitchFamily="34" charset="0"/>
              </a:rPr>
              <a:t>- Vzdělávání II.</a:t>
            </a:r>
            <a:endParaRPr lang="cs-CZ" b="1" dirty="0">
              <a:latin typeface="Corbel" panose="020B0503020204020204" pitchFamily="34" charset="0"/>
            </a:endParaRPr>
          </a:p>
        </p:txBody>
      </p:sp>
      <p:pic>
        <p:nvPicPr>
          <p:cNvPr id="18" name="Obrázek 17">
            <a:extLst>
              <a:ext uri="{FF2B5EF4-FFF2-40B4-BE49-F238E27FC236}">
                <a16:creationId xmlns:a16="http://schemas.microsoft.com/office/drawing/2014/main" id="{5876A20D-93B9-4BFD-BD8B-70D5389C8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550" y="4561125"/>
            <a:ext cx="3902542" cy="1734667"/>
          </a:xfrm>
          <a:prstGeom prst="rect">
            <a:avLst/>
          </a:prstGeom>
        </p:spPr>
      </p:pic>
      <p:pic>
        <p:nvPicPr>
          <p:cNvPr id="10" name="Grafický objekt 9">
            <a:extLst>
              <a:ext uri="{FF2B5EF4-FFF2-40B4-BE49-F238E27FC236}">
                <a16:creationId xmlns:a16="http://schemas.microsoft.com/office/drawing/2014/main" id="{FEAA7570-0E82-42B6-9DB8-2A8F18E411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428459"/>
            <a:ext cx="12192000" cy="1258882"/>
          </a:xfrm>
          <a:prstGeom prst="rect">
            <a:avLst/>
          </a:prstGeom>
        </p:spPr>
      </p:pic>
      <p:pic>
        <p:nvPicPr>
          <p:cNvPr id="1026" name="Picture 2">
            <a:extLst>
              <a:ext uri="{FF2B5EF4-FFF2-40B4-BE49-F238E27FC236}">
                <a16:creationId xmlns:a16="http://schemas.microsoft.com/office/drawing/2014/main" id="{828D563D-7032-6F20-E358-39D3B2A4EA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9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57578" y="1825398"/>
            <a:ext cx="10515600" cy="3706158"/>
          </a:xfrm>
        </p:spPr>
        <p:txBody>
          <a:bodyPr>
            <a:normAutofit fontScale="92500"/>
          </a:bodyPr>
          <a:lstStyle/>
          <a:p>
            <a:pPr algn="just">
              <a:buFont typeface="Wingdings" panose="05000000000000000000" pitchFamily="2" charset="2"/>
              <a:buChar char="Ø"/>
            </a:pPr>
            <a:r>
              <a:rPr lang="pl-PL" sz="1800" b="1" i="0" u="none" strike="noStrike" baseline="0">
                <a:solidFill>
                  <a:srgbClr val="000000"/>
                </a:solidFill>
                <a:latin typeface="Corbel" panose="020B0503020204020204" pitchFamily="34" charset="0"/>
              </a:rPr>
              <a:t>Komunikací pro pěší se rozumí: </a:t>
            </a:r>
            <a:r>
              <a:rPr lang="pl-PL" sz="1800" i="0" u="none" strike="noStrike" baseline="0">
                <a:solidFill>
                  <a:srgbClr val="000000"/>
                </a:solidFill>
                <a:latin typeface="Corbel" panose="020B0503020204020204" pitchFamily="34" charset="0"/>
              </a:rPr>
              <a:t>samostatná stezka pro chodce, chodník a pás pro chodce v přidruženém prostoru pozemní komunikace, stezka pro chodce a cyklisty se společným provozem (s dopravním značením C9a/C9b) nebo stezka pro chodce a cyklisty s odděleným provozem (s dopravním značením C10a/C10b) umístěná samostatně nebo v přidruženém prostoru pozemní komunikace (souhrnné označení „stezka pro chodce“).</a:t>
            </a:r>
          </a:p>
          <a:p>
            <a:pPr algn="just">
              <a:buFont typeface="Wingdings" panose="05000000000000000000" pitchFamily="2" charset="2"/>
              <a:buChar char="Ø"/>
            </a:pPr>
            <a:r>
              <a:rPr lang="cs-CZ" sz="1800" b="1" i="0" u="none" strike="noStrike" baseline="0">
                <a:solidFill>
                  <a:srgbClr val="000000"/>
                </a:solidFill>
                <a:latin typeface="Corbel" panose="020B0503020204020204" pitchFamily="34" charset="0"/>
              </a:rPr>
              <a:t>Výstupem výstavby komunikace pro pěší je těleso nové stezky pro chodce.</a:t>
            </a:r>
          </a:p>
          <a:p>
            <a:pPr algn="just">
              <a:buFont typeface="Wingdings" panose="05000000000000000000" pitchFamily="2" charset="2"/>
              <a:buChar char="Ø"/>
            </a:pPr>
            <a:r>
              <a:rPr lang="cs-CZ" sz="1800" b="0" i="0" u="none" strike="noStrike" baseline="0">
                <a:solidFill>
                  <a:srgbClr val="000000"/>
                </a:solidFill>
                <a:latin typeface="Corbel" panose="020B0503020204020204" pitchFamily="34" charset="0"/>
              </a:rPr>
              <a:t>Pojem </a:t>
            </a:r>
            <a:r>
              <a:rPr lang="cs-CZ" sz="1800" b="1" i="0" u="none" strike="noStrike" baseline="0">
                <a:solidFill>
                  <a:srgbClr val="000000"/>
                </a:solidFill>
                <a:latin typeface="Corbel" panose="020B0503020204020204" pitchFamily="34" charset="0"/>
              </a:rPr>
              <a:t>rekonstrukce/modernizace komunikace pro pěší </a:t>
            </a:r>
            <a:r>
              <a:rPr lang="cs-CZ" sz="1800" b="0" i="0" u="none" strike="noStrike" baseline="0">
                <a:solidFill>
                  <a:srgbClr val="000000"/>
                </a:solidFill>
                <a:latin typeface="Corbel" panose="020B0503020204020204" pitchFamily="34" charset="0"/>
              </a:rPr>
              <a:t> zahrnuje stavební úpravy stávající stezky pro chodce, případně i stávající stezky pro cyklisty, spojené s přestavbou zemního tělesa nebo konstrukčních vrstev, jejímž výsledkem je změna nivelety, směrového vedení nebo šířkového uspořádání stezky pro chodce.</a:t>
            </a:r>
          </a:p>
          <a:p>
            <a:pPr algn="just">
              <a:buFont typeface="Wingdings" panose="05000000000000000000" pitchFamily="2" charset="2"/>
              <a:buChar char="Ø"/>
            </a:pPr>
            <a:r>
              <a:rPr lang="cs-CZ" sz="1800" b="1" i="0" u="none" strike="noStrike" baseline="0">
                <a:solidFill>
                  <a:srgbClr val="000000"/>
                </a:solidFill>
                <a:latin typeface="Corbel" panose="020B0503020204020204" pitchFamily="34" charset="0"/>
              </a:rPr>
              <a:t>Stavební úpravy komunikace pro pěší a pro cyklisty </a:t>
            </a:r>
            <a:r>
              <a:rPr lang="cs-CZ" sz="1800" i="0" u="none" strike="noStrike" baseline="0">
                <a:solidFill>
                  <a:srgbClr val="000000"/>
                </a:solidFill>
                <a:latin typeface="Corbel" panose="020B0503020204020204" pitchFamily="34" charset="0"/>
              </a:rPr>
              <a:t>a instalace prvků zklidňujících dopravu zahrnují výstavbu nové nebo stavební úpravy stávající stezky pro chodce nebo stezky pro cyklisty, spojené s přestavbou zemního tělesa nebo konstrukčních vrstev, jejímž výsledkem je změna nivelety, směrového vedení nebo šířkového uspořádání stezky pro chodce nebo stezky pro cyklisty, nebo alespoň souvislé úpravy povrchu odpovídající části hlavního dopravního prostoru pozemní komunikace v trase liniového opatření.</a:t>
            </a:r>
          </a:p>
        </p:txBody>
      </p:sp>
      <p:pic>
        <p:nvPicPr>
          <p:cNvPr id="5" name="Obrázek 4" descr="Stock ilustrace Přechod A Značky Pro Chodce Vektorová Ilustrace Eps 10 –  stáhnout obrázek nyní - iStock">
            <a:extLst>
              <a:ext uri="{FF2B5EF4-FFF2-40B4-BE49-F238E27FC236}">
                <a16:creationId xmlns:a16="http://schemas.microsoft.com/office/drawing/2014/main" id="{74A52A28-BFF1-E90D-6B6B-4AC577F87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82896" y="404429"/>
            <a:ext cx="1420969" cy="1420969"/>
          </a:xfrm>
          <a:prstGeom prst="rect">
            <a:avLst/>
          </a:prstGeom>
          <a:noFill/>
          <a:ln>
            <a:noFill/>
          </a:ln>
        </p:spPr>
      </p:pic>
      <p:sp>
        <p:nvSpPr>
          <p:cNvPr id="3" name="Nadpis 1">
            <a:extLst>
              <a:ext uri="{FF2B5EF4-FFF2-40B4-BE49-F238E27FC236}">
                <a16:creationId xmlns:a16="http://schemas.microsoft.com/office/drawing/2014/main" id="{469E8E4E-6D15-6C2B-9DCB-1431D1F433E9}"/>
              </a:ext>
            </a:extLst>
          </p:cNvPr>
          <p:cNvSpPr>
            <a:spLocks noGrp="1"/>
          </p:cNvSpPr>
          <p:nvPr>
            <p:ph type="title"/>
          </p:nvPr>
        </p:nvSpPr>
        <p:spPr>
          <a:xfrm>
            <a:off x="536339" y="1247171"/>
            <a:ext cx="10515600" cy="578227"/>
          </a:xfrm>
        </p:spPr>
        <p:txBody>
          <a:bodyPr>
            <a:noAutofit/>
          </a:bodyPr>
          <a:lstStyle/>
          <a:p>
            <a:pPr algn="l"/>
            <a:r>
              <a:rPr lang="cs-CZ" sz="3200" b="1">
                <a:solidFill>
                  <a:srgbClr val="1B75BC"/>
                </a:solidFill>
                <a:latin typeface="Corbel" panose="020B0503020204020204" pitchFamily="34" charset="0"/>
              </a:rPr>
              <a:t>Terminologie </a:t>
            </a:r>
            <a:r>
              <a:rPr lang="cs-CZ" sz="3200" b="1">
                <a:solidFill>
                  <a:srgbClr val="FFC000"/>
                </a:solidFill>
                <a:latin typeface="Corbel" panose="020B0503020204020204" pitchFamily="34" charset="0"/>
              </a:rPr>
              <a:t> - Doprava</a:t>
            </a:r>
            <a:endParaRPr lang="cs-CZ" sz="3200" b="1">
              <a:solidFill>
                <a:schemeClr val="accent6">
                  <a:lumMod val="75000"/>
                </a:schemeClr>
              </a:solidFill>
              <a:latin typeface="Corbel" panose="020B0503020204020204" pitchFamily="34" charset="0"/>
            </a:endParaRPr>
          </a:p>
        </p:txBody>
      </p:sp>
      <p:pic>
        <p:nvPicPr>
          <p:cNvPr id="2" name="Picture 2">
            <a:extLst>
              <a:ext uri="{FF2B5EF4-FFF2-40B4-BE49-F238E27FC236}">
                <a16:creationId xmlns:a16="http://schemas.microsoft.com/office/drawing/2014/main" id="{D580DA1A-7BDE-FFA0-95DD-12A6F85225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8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536339" y="1974984"/>
            <a:ext cx="10515600" cy="578228"/>
          </a:xfrm>
        </p:spPr>
        <p:txBody>
          <a:bodyPr>
            <a:normAutofit/>
          </a:bodyPr>
          <a:lstStyle/>
          <a:p>
            <a:pPr marL="0" indent="0" algn="just">
              <a:buNone/>
            </a:pPr>
            <a:r>
              <a:rPr lang="pl-PL" sz="1800" i="0" u="none" strike="noStrike" baseline="0">
                <a:solidFill>
                  <a:srgbClr val="000000"/>
                </a:solidFill>
                <a:latin typeface="Century" panose="02040604050505020304" pitchFamily="18" charset="0"/>
              </a:rPr>
              <a:t>	C9a</a:t>
            </a:r>
            <a:r>
              <a:rPr lang="pl-PL" sz="1800">
                <a:solidFill>
                  <a:srgbClr val="000000"/>
                </a:solidFill>
                <a:latin typeface="Century" panose="02040604050505020304" pitchFamily="18" charset="0"/>
              </a:rPr>
              <a:t> 		           </a:t>
            </a:r>
            <a:r>
              <a:rPr lang="pl-PL" sz="1800" i="0" u="none" strike="noStrike" baseline="0">
                <a:solidFill>
                  <a:srgbClr val="000000"/>
                </a:solidFill>
                <a:latin typeface="Century" panose="02040604050505020304" pitchFamily="18" charset="0"/>
              </a:rPr>
              <a:t>C9b 		       C10a		</a:t>
            </a:r>
            <a:r>
              <a:rPr lang="pl-PL" sz="1800">
                <a:solidFill>
                  <a:srgbClr val="000000"/>
                </a:solidFill>
                <a:latin typeface="Century" panose="02040604050505020304" pitchFamily="18" charset="0"/>
              </a:rPr>
              <a:t>        </a:t>
            </a:r>
            <a:r>
              <a:rPr lang="pl-PL" sz="1800" i="0" u="none" strike="noStrike" baseline="0">
                <a:solidFill>
                  <a:srgbClr val="000000"/>
                </a:solidFill>
                <a:latin typeface="Century" panose="02040604050505020304" pitchFamily="18" charset="0"/>
              </a:rPr>
              <a:t>C10b</a:t>
            </a:r>
            <a:endParaRPr lang="cs-CZ" sz="1800" i="0" u="none" strike="noStrike" baseline="0">
              <a:solidFill>
                <a:srgbClr val="000000"/>
              </a:solidFill>
              <a:latin typeface="Century" panose="02040604050505020304" pitchFamily="18" charset="0"/>
            </a:endParaRPr>
          </a:p>
        </p:txBody>
      </p:sp>
      <p:pic>
        <p:nvPicPr>
          <p:cNvPr id="5" name="Obrázek 4" descr="Stock ilustrace Přechod A Značky Pro Chodce Vektorová Ilustrace Eps 10 –  stáhnout obrázek nyní - iStock">
            <a:extLst>
              <a:ext uri="{FF2B5EF4-FFF2-40B4-BE49-F238E27FC236}">
                <a16:creationId xmlns:a16="http://schemas.microsoft.com/office/drawing/2014/main" id="{74A52A28-BFF1-E90D-6B6B-4AC577F87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82896" y="404429"/>
            <a:ext cx="1420969" cy="1420969"/>
          </a:xfrm>
          <a:prstGeom prst="rect">
            <a:avLst/>
          </a:prstGeom>
          <a:noFill/>
          <a:ln>
            <a:noFill/>
          </a:ln>
        </p:spPr>
      </p:pic>
      <p:sp>
        <p:nvSpPr>
          <p:cNvPr id="3" name="Nadpis 1">
            <a:extLst>
              <a:ext uri="{FF2B5EF4-FFF2-40B4-BE49-F238E27FC236}">
                <a16:creationId xmlns:a16="http://schemas.microsoft.com/office/drawing/2014/main" id="{469E8E4E-6D15-6C2B-9DCB-1431D1F433E9}"/>
              </a:ext>
            </a:extLst>
          </p:cNvPr>
          <p:cNvSpPr>
            <a:spLocks noGrp="1"/>
          </p:cNvSpPr>
          <p:nvPr>
            <p:ph type="title"/>
          </p:nvPr>
        </p:nvSpPr>
        <p:spPr>
          <a:xfrm>
            <a:off x="536339" y="1247171"/>
            <a:ext cx="10515600" cy="578227"/>
          </a:xfrm>
        </p:spPr>
        <p:txBody>
          <a:bodyPr>
            <a:noAutofit/>
          </a:bodyPr>
          <a:lstStyle/>
          <a:p>
            <a:pPr algn="l"/>
            <a:r>
              <a:rPr lang="cs-CZ" sz="3200" b="1">
                <a:solidFill>
                  <a:srgbClr val="1B75BC"/>
                </a:solidFill>
                <a:latin typeface="Corbel" panose="020B0503020204020204" pitchFamily="34" charset="0"/>
              </a:rPr>
              <a:t>Stezky s dopravním značením </a:t>
            </a:r>
            <a:r>
              <a:rPr lang="cs-CZ" sz="3200" b="1">
                <a:solidFill>
                  <a:srgbClr val="FFC000"/>
                </a:solidFill>
                <a:latin typeface="Corbel" panose="020B0503020204020204" pitchFamily="34" charset="0"/>
              </a:rPr>
              <a:t> - Doprava</a:t>
            </a:r>
            <a:endParaRPr lang="cs-CZ" sz="3200" b="1">
              <a:solidFill>
                <a:schemeClr val="accent6">
                  <a:lumMod val="75000"/>
                </a:schemeClr>
              </a:solidFill>
              <a:latin typeface="Corbel" panose="020B0503020204020204" pitchFamily="34" charset="0"/>
            </a:endParaRPr>
          </a:p>
        </p:txBody>
      </p:sp>
      <p:pic>
        <p:nvPicPr>
          <p:cNvPr id="1028" name="Picture 4" descr="Dopravní značka C9a - Stezka pro chodce a cyklisty (společná) | e-shop  Gsplus.cz">
            <a:extLst>
              <a:ext uri="{FF2B5EF4-FFF2-40B4-BE49-F238E27FC236}">
                <a16:creationId xmlns:a16="http://schemas.microsoft.com/office/drawing/2014/main" id="{D43508E2-DA9B-338D-0556-F9C83590EB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78" y="264796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pravní značka C9b - Konec stezky pro chodce a cyklisty (společná) |  e-shop Gsplus.cz">
            <a:extLst>
              <a:ext uri="{FF2B5EF4-FFF2-40B4-BE49-F238E27FC236}">
                <a16:creationId xmlns:a16="http://schemas.microsoft.com/office/drawing/2014/main" id="{28297032-2F73-72C7-FA98-F0A003FE99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0667" y="262699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pravní značka C10a - Stezka pro chodce a cyklisty (dělená) | e-shop  Gsplus.cz">
            <a:extLst>
              <a:ext uri="{FF2B5EF4-FFF2-40B4-BE49-F238E27FC236}">
                <a16:creationId xmlns:a16="http://schemas.microsoft.com/office/drawing/2014/main" id="{3029C00C-7EC9-2B7A-5D89-5F24EF3644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8720" y="266814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pravní značka C10b - Konec stezky pro chodce a cyklisty (dělená) | e-shop  Gsplus.cz">
            <a:extLst>
              <a:ext uri="{FF2B5EF4-FFF2-40B4-BE49-F238E27FC236}">
                <a16:creationId xmlns:a16="http://schemas.microsoft.com/office/drawing/2014/main" id="{CE181BFA-124E-A224-C18B-22428302DD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11333" y="264796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50FCC3F1-6232-BEAE-7EAE-5ABDF8EC71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8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247171"/>
            <a:ext cx="9431750" cy="578227"/>
          </a:xfrm>
        </p:spPr>
        <p:txBody>
          <a:bodyPr>
            <a:noAutofit/>
          </a:bodyPr>
          <a:lstStyle/>
          <a:p>
            <a:pPr algn="l"/>
            <a:r>
              <a:rPr lang="cs-CZ" sz="3200" b="1">
                <a:solidFill>
                  <a:srgbClr val="1B75BC"/>
                </a:solidFill>
                <a:latin typeface="Corbel" panose="020B0503020204020204" pitchFamily="34" charset="0"/>
              </a:rPr>
              <a:t>Přímé výdaje na hlavní aktivitu - </a:t>
            </a:r>
            <a:r>
              <a:rPr lang="cs-CZ" sz="3200" b="1">
                <a:solidFill>
                  <a:srgbClr val="FFC000"/>
                </a:solidFill>
                <a:latin typeface="Corbel" panose="020B0503020204020204" pitchFamily="34" charset="0"/>
              </a:rPr>
              <a:t>Doprava</a:t>
            </a: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35000" y="1825398"/>
            <a:ext cx="10515600" cy="3603061"/>
          </a:xfrm>
        </p:spPr>
        <p:txBody>
          <a:bodyPr>
            <a:normAutofit fontScale="92500" lnSpcReduction="20000"/>
          </a:bodyPr>
          <a:lstStyle/>
          <a:p>
            <a:pPr marL="0" indent="0">
              <a:lnSpc>
                <a:spcPct val="144000"/>
              </a:lnSpc>
              <a:spcBef>
                <a:spcPts val="0"/>
              </a:spcBef>
              <a:buNone/>
            </a:pPr>
            <a:r>
              <a:rPr lang="cs-CZ" sz="1700" u="sng">
                <a:latin typeface="Corbel" panose="020B0503020204020204" pitchFamily="34" charset="0"/>
              </a:rPr>
              <a:t>Pořízení stavby formou výstavby a stavební úpravy</a:t>
            </a:r>
          </a:p>
          <a:p>
            <a:pPr>
              <a:lnSpc>
                <a:spcPct val="134000"/>
              </a:lnSpc>
              <a:spcBef>
                <a:spcPts val="0"/>
              </a:spcBef>
              <a:buFont typeface="Wingdings" panose="05000000000000000000" pitchFamily="2" charset="2"/>
              <a:buChar char="Ø"/>
            </a:pPr>
            <a:r>
              <a:rPr lang="cs-CZ" sz="1600" b="1">
                <a:latin typeface="Corbel" panose="020B0503020204020204" pitchFamily="34" charset="0"/>
              </a:rPr>
              <a:t>výdaje na realizaci stezky pro </a:t>
            </a:r>
            <a:r>
              <a:rPr lang="cs-CZ" sz="1600" b="1">
                <a:highlight>
                  <a:srgbClr val="FFFF00"/>
                </a:highlight>
                <a:latin typeface="Corbel" panose="020B0503020204020204" pitchFamily="34" charset="0"/>
              </a:rPr>
              <a:t>chodce</a:t>
            </a:r>
            <a:r>
              <a:rPr lang="cs-CZ" sz="1600" b="1">
                <a:latin typeface="Corbel" panose="020B0503020204020204" pitchFamily="34" charset="0"/>
              </a:rPr>
              <a:t> v dílčích </a:t>
            </a:r>
            <a:r>
              <a:rPr lang="cs-CZ" sz="1600" b="1">
                <a:highlight>
                  <a:srgbClr val="FFFF00"/>
                </a:highlight>
                <a:latin typeface="Corbel" panose="020B0503020204020204" pitchFamily="34" charset="0"/>
              </a:rPr>
              <a:t>(pod)aktivitách A </a:t>
            </a:r>
            <a:r>
              <a:rPr lang="cs-CZ" sz="1600" b="1" err="1">
                <a:highlight>
                  <a:srgbClr val="FFFF00"/>
                </a:highlight>
                <a:latin typeface="Corbel" panose="020B0503020204020204" pitchFamily="34" charset="0"/>
              </a:rPr>
              <a:t>a</a:t>
            </a:r>
            <a:r>
              <a:rPr lang="cs-CZ" sz="1600" b="1">
                <a:highlight>
                  <a:srgbClr val="FFFF00"/>
                </a:highlight>
                <a:latin typeface="Corbel" panose="020B0503020204020204" pitchFamily="34" charset="0"/>
              </a:rPr>
              <a:t> B:</a:t>
            </a:r>
          </a:p>
          <a:p>
            <a:pPr marL="628650" indent="-361950">
              <a:lnSpc>
                <a:spcPct val="154000"/>
              </a:lnSpc>
              <a:spcBef>
                <a:spcPts val="0"/>
              </a:spcBef>
              <a:buClr>
                <a:srgbClr val="1B75BC"/>
              </a:buClr>
            </a:pPr>
            <a:r>
              <a:rPr lang="cs-CZ" sz="1700">
                <a:latin typeface="Corbel" panose="020B0503020204020204" pitchFamily="34" charset="0"/>
              </a:rPr>
              <a:t>všechny konstrukční vrstvy, bezpečnostní opatření na stezce … mostní objekty …</a:t>
            </a:r>
            <a:endParaRPr lang="cs-CZ" sz="1700" dirty="0">
              <a:latin typeface="Corbel" panose="020B0503020204020204" pitchFamily="34" charset="0"/>
            </a:endParaRPr>
          </a:p>
          <a:p>
            <a:pPr marL="628650" indent="-361950">
              <a:lnSpc>
                <a:spcPct val="154000"/>
              </a:lnSpc>
              <a:spcBef>
                <a:spcPts val="0"/>
              </a:spcBef>
              <a:buClr>
                <a:srgbClr val="1B75BC"/>
              </a:buClr>
            </a:pPr>
            <a:r>
              <a:rPr lang="cs-CZ" sz="1700">
                <a:latin typeface="Corbel" panose="020B0503020204020204" pitchFamily="34" charset="0"/>
              </a:rPr>
              <a:t>… místa pro přecházení a přechody pro chodce …</a:t>
            </a:r>
            <a:endParaRPr lang="cs-CZ" sz="1700" dirty="0">
              <a:latin typeface="Corbel" panose="020B0503020204020204" pitchFamily="34" charset="0"/>
            </a:endParaRPr>
          </a:p>
          <a:p>
            <a:pPr marL="628650" indent="-361950">
              <a:lnSpc>
                <a:spcPct val="154000"/>
              </a:lnSpc>
              <a:spcBef>
                <a:spcPts val="0"/>
              </a:spcBef>
              <a:buClr>
                <a:srgbClr val="1B75BC"/>
              </a:buClr>
            </a:pPr>
            <a:r>
              <a:rPr lang="cs-CZ" sz="1700">
                <a:latin typeface="Corbel" panose="020B0503020204020204" pitchFamily="34" charset="0"/>
              </a:rPr>
              <a:t>… kanalizace … sloužící výlučně k odvádění povrchových vod ze stezky …</a:t>
            </a:r>
            <a:endParaRPr lang="cs-CZ" sz="1700" dirty="0">
              <a:latin typeface="Corbel" panose="020B0503020204020204" pitchFamily="34" charset="0"/>
            </a:endParaRPr>
          </a:p>
          <a:p>
            <a:pPr marL="628650" indent="-361950">
              <a:lnSpc>
                <a:spcPct val="154000"/>
              </a:lnSpc>
              <a:spcBef>
                <a:spcPts val="0"/>
              </a:spcBef>
              <a:buClr>
                <a:srgbClr val="1B75BC"/>
              </a:buClr>
            </a:pPr>
            <a:r>
              <a:rPr lang="cs-CZ" sz="1700">
                <a:latin typeface="Corbel" panose="020B0503020204020204" pitchFamily="34" charset="0"/>
              </a:rPr>
              <a:t>… veřejné osvětlení stezky a hlavního dopravního prostoru pozemní komunikace …</a:t>
            </a:r>
            <a:endParaRPr lang="cs-CZ" sz="1700" dirty="0">
              <a:latin typeface="Corbel" panose="020B0503020204020204" pitchFamily="34" charset="0"/>
            </a:endParaRPr>
          </a:p>
          <a:p>
            <a:pPr>
              <a:lnSpc>
                <a:spcPct val="134000"/>
              </a:lnSpc>
              <a:spcBef>
                <a:spcPts val="0"/>
              </a:spcBef>
              <a:buFont typeface="Wingdings" panose="05000000000000000000" pitchFamily="2" charset="2"/>
              <a:buChar char="Ø"/>
            </a:pPr>
            <a:r>
              <a:rPr lang="cs-CZ" sz="1600" b="1">
                <a:latin typeface="Corbel" panose="020B0503020204020204" pitchFamily="34" charset="0"/>
              </a:rPr>
              <a:t>další přímo související výdaje:</a:t>
            </a:r>
          </a:p>
          <a:p>
            <a:pPr marL="628650" indent="-361950">
              <a:lnSpc>
                <a:spcPct val="154000"/>
              </a:lnSpc>
              <a:spcBef>
                <a:spcPts val="0"/>
              </a:spcBef>
              <a:buClr>
                <a:srgbClr val="1B75BC"/>
              </a:buClr>
            </a:pPr>
            <a:r>
              <a:rPr lang="cs-CZ" sz="1700">
                <a:latin typeface="Corbel" panose="020B0503020204020204" pitchFamily="34" charset="0"/>
              </a:rPr>
              <a:t>inteligentní dopravní systém zvyšující bezpečnost nemotorové dopravy</a:t>
            </a:r>
            <a:endParaRPr lang="cs-CZ" sz="1700" dirty="0">
              <a:latin typeface="Corbel" panose="020B0503020204020204" pitchFamily="34" charset="0"/>
            </a:endParaRPr>
          </a:p>
          <a:p>
            <a:pPr marL="628650" indent="-361950">
              <a:lnSpc>
                <a:spcPct val="154000"/>
              </a:lnSpc>
              <a:spcBef>
                <a:spcPts val="0"/>
              </a:spcBef>
              <a:buClr>
                <a:srgbClr val="1B75BC"/>
              </a:buClr>
            </a:pPr>
            <a:r>
              <a:rPr lang="cs-CZ" sz="1700">
                <a:latin typeface="Corbel" panose="020B0503020204020204" pitchFamily="34" charset="0"/>
              </a:rPr>
              <a:t>nástupiště zastávek veřejné dopravy, stezka pro cyklisty/liniové opatření umístěné podél stezky pro chodce, připojení sousedních nemovitostí na pozemní komunikace maximálně v délce odpovídající šířce  stezky pro chodce</a:t>
            </a:r>
            <a:endParaRPr lang="cs-CZ" sz="1700" dirty="0">
              <a:latin typeface="Corbel" panose="020B0503020204020204" pitchFamily="34" charset="0"/>
            </a:endParaRPr>
          </a:p>
          <a:p>
            <a:pPr marL="628650" indent="-361950">
              <a:lnSpc>
                <a:spcPct val="154000"/>
              </a:lnSpc>
              <a:spcBef>
                <a:spcPts val="0"/>
              </a:spcBef>
              <a:buClr>
                <a:srgbClr val="1B75BC"/>
              </a:buClr>
            </a:pPr>
            <a:r>
              <a:rPr lang="cs-CZ" sz="1700">
                <a:latin typeface="Corbel" panose="020B0503020204020204" pitchFamily="34" charset="0"/>
              </a:rPr>
              <a:t>… doprovodná zeleň, příprava staveniště, příprava a zajištěné opětovného použití … stavebního odpadu</a:t>
            </a:r>
            <a:endParaRPr lang="cs-CZ" sz="1700" dirty="0">
              <a:latin typeface="Corbel" panose="020B0503020204020204" pitchFamily="34" charset="0"/>
            </a:endParaRPr>
          </a:p>
        </p:txBody>
      </p:sp>
      <p:pic>
        <p:nvPicPr>
          <p:cNvPr id="5" name="Obrázek 4" descr="Stock ilustrace Přechod A Značky Pro Chodce Vektorová Ilustrace Eps 10 –  stáhnout obrázek nyní - iStock">
            <a:extLst>
              <a:ext uri="{FF2B5EF4-FFF2-40B4-BE49-F238E27FC236}">
                <a16:creationId xmlns:a16="http://schemas.microsoft.com/office/drawing/2014/main" id="{444660A4-1B54-6D95-67B7-B501E957F7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38555" y="594015"/>
            <a:ext cx="1420969" cy="1420969"/>
          </a:xfrm>
          <a:prstGeom prst="rect">
            <a:avLst/>
          </a:prstGeom>
          <a:noFill/>
          <a:ln>
            <a:noFill/>
          </a:ln>
        </p:spPr>
      </p:pic>
      <p:pic>
        <p:nvPicPr>
          <p:cNvPr id="3" name="Picture 2">
            <a:extLst>
              <a:ext uri="{FF2B5EF4-FFF2-40B4-BE49-F238E27FC236}">
                <a16:creationId xmlns:a16="http://schemas.microsoft.com/office/drawing/2014/main" id="{C1847988-937C-D436-DA9D-08FBF7FFB9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1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247171"/>
            <a:ext cx="9431750" cy="578227"/>
          </a:xfrm>
        </p:spPr>
        <p:txBody>
          <a:bodyPr>
            <a:noAutofit/>
          </a:bodyPr>
          <a:lstStyle/>
          <a:p>
            <a:pPr algn="l"/>
            <a:r>
              <a:rPr lang="cs-CZ" sz="3200" b="1">
                <a:solidFill>
                  <a:srgbClr val="1B75BC"/>
                </a:solidFill>
                <a:latin typeface="Corbel" panose="020B0503020204020204" pitchFamily="34" charset="0"/>
              </a:rPr>
              <a:t>Přímé výdaje na hlavní aktivitu - </a:t>
            </a:r>
            <a:r>
              <a:rPr lang="cs-CZ" sz="3200" b="1">
                <a:solidFill>
                  <a:srgbClr val="FFC000"/>
                </a:solidFill>
                <a:latin typeface="Corbel" panose="020B0503020204020204" pitchFamily="34" charset="0"/>
              </a:rPr>
              <a:t>Doprava</a:t>
            </a: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35000" y="1825398"/>
            <a:ext cx="10515600" cy="3603061"/>
          </a:xfrm>
        </p:spPr>
        <p:txBody>
          <a:bodyPr>
            <a:normAutofit lnSpcReduction="10000"/>
          </a:bodyPr>
          <a:lstStyle/>
          <a:p>
            <a:pPr marL="0" indent="0">
              <a:lnSpc>
                <a:spcPct val="134000"/>
              </a:lnSpc>
              <a:spcBef>
                <a:spcPts val="0"/>
              </a:spcBef>
              <a:buNone/>
            </a:pPr>
            <a:r>
              <a:rPr lang="cs-CZ" sz="1600" u="sng">
                <a:latin typeface="Corbel" panose="020B0503020204020204" pitchFamily="34" charset="0"/>
              </a:rPr>
              <a:t>Pořízení stavby formou výstavby a stavební úpravy</a:t>
            </a:r>
          </a:p>
          <a:p>
            <a:pPr>
              <a:lnSpc>
                <a:spcPct val="134000"/>
              </a:lnSpc>
              <a:spcBef>
                <a:spcPts val="0"/>
              </a:spcBef>
              <a:buFont typeface="Wingdings" panose="05000000000000000000" pitchFamily="2" charset="2"/>
              <a:buChar char="Ø"/>
            </a:pPr>
            <a:r>
              <a:rPr lang="cs-CZ" sz="1600" b="1">
                <a:latin typeface="Corbel" panose="020B0503020204020204" pitchFamily="34" charset="0"/>
              </a:rPr>
              <a:t>výdaje na realizaci stezky </a:t>
            </a:r>
            <a:r>
              <a:rPr lang="cs-CZ" sz="1600" b="1">
                <a:highlight>
                  <a:srgbClr val="FFFF00"/>
                </a:highlight>
                <a:latin typeface="Corbel" panose="020B0503020204020204" pitchFamily="34" charset="0"/>
              </a:rPr>
              <a:t>pro cyklisty </a:t>
            </a:r>
            <a:r>
              <a:rPr lang="cs-CZ" sz="1600" b="1">
                <a:latin typeface="Corbel" panose="020B0503020204020204" pitchFamily="34" charset="0"/>
              </a:rPr>
              <a:t>v dílčí </a:t>
            </a:r>
            <a:r>
              <a:rPr lang="cs-CZ" sz="1600" b="1">
                <a:highlight>
                  <a:srgbClr val="FFFF00"/>
                </a:highlight>
                <a:latin typeface="Corbel" panose="020B0503020204020204" pitchFamily="34" charset="0"/>
              </a:rPr>
              <a:t>(pod)aktivitě B:</a:t>
            </a:r>
          </a:p>
          <a:p>
            <a:pPr marL="647700" indent="-285750">
              <a:lnSpc>
                <a:spcPct val="144000"/>
              </a:lnSpc>
              <a:spcBef>
                <a:spcPts val="0"/>
              </a:spcBef>
              <a:buClr>
                <a:srgbClr val="1B75BC"/>
              </a:buClr>
            </a:pPr>
            <a:r>
              <a:rPr lang="cs-CZ" sz="1600">
                <a:latin typeface="Corbel" panose="020B0503020204020204" pitchFamily="34" charset="0"/>
              </a:rPr>
              <a:t>všechny konstrukční vrstvy, bezpečnostní opatření na stezce …</a:t>
            </a:r>
            <a:endParaRPr lang="cs-CZ" sz="1600" dirty="0">
              <a:latin typeface="Corbel" panose="020B0503020204020204" pitchFamily="34" charset="0"/>
            </a:endParaRPr>
          </a:p>
          <a:p>
            <a:pPr marL="647700" indent="-285750">
              <a:lnSpc>
                <a:spcPct val="144000"/>
              </a:lnSpc>
              <a:spcBef>
                <a:spcPts val="0"/>
              </a:spcBef>
              <a:buClr>
                <a:srgbClr val="1B75BC"/>
              </a:buClr>
            </a:pPr>
            <a:r>
              <a:rPr lang="cs-CZ" sz="1600">
                <a:latin typeface="Corbel" panose="020B0503020204020204" pitchFamily="34" charset="0"/>
              </a:rPr>
              <a:t> … mostní objekty, přejezdy pro cyklisty …</a:t>
            </a:r>
            <a:endParaRPr lang="cs-CZ" sz="1600" dirty="0">
              <a:latin typeface="Corbel" panose="020B0503020204020204" pitchFamily="34" charset="0"/>
            </a:endParaRPr>
          </a:p>
          <a:p>
            <a:pPr marL="647700" indent="-285750">
              <a:lnSpc>
                <a:spcPct val="144000"/>
              </a:lnSpc>
              <a:spcBef>
                <a:spcPts val="0"/>
              </a:spcBef>
              <a:buClr>
                <a:srgbClr val="1B75BC"/>
              </a:buClr>
            </a:pPr>
            <a:r>
              <a:rPr lang="cs-CZ" sz="1600">
                <a:latin typeface="Corbel" panose="020B0503020204020204" pitchFamily="34" charset="0"/>
              </a:rPr>
              <a:t>… kanalizace … sloužící výlučně k odvádění povrchových vod ze stezky …</a:t>
            </a:r>
            <a:endParaRPr lang="cs-CZ" sz="1600" dirty="0">
              <a:latin typeface="Corbel" panose="020B0503020204020204" pitchFamily="34" charset="0"/>
            </a:endParaRPr>
          </a:p>
          <a:p>
            <a:pPr marL="647700" indent="-285750">
              <a:lnSpc>
                <a:spcPct val="144000"/>
              </a:lnSpc>
              <a:spcBef>
                <a:spcPts val="0"/>
              </a:spcBef>
              <a:buClr>
                <a:srgbClr val="1B75BC"/>
              </a:buClr>
            </a:pPr>
            <a:r>
              <a:rPr lang="cs-CZ" sz="1600">
                <a:latin typeface="Corbel" panose="020B0503020204020204" pitchFamily="34" charset="0"/>
              </a:rPr>
              <a:t>… veřejné osvětlení stezky a hlavního dopravního prostoru pozemní komunikace …</a:t>
            </a:r>
            <a:endParaRPr lang="cs-CZ" sz="1600" dirty="0">
              <a:latin typeface="Corbel" panose="020B0503020204020204" pitchFamily="34" charset="0"/>
            </a:endParaRPr>
          </a:p>
          <a:p>
            <a:pPr>
              <a:lnSpc>
                <a:spcPct val="134000"/>
              </a:lnSpc>
              <a:spcBef>
                <a:spcPts val="0"/>
              </a:spcBef>
              <a:buFont typeface="Wingdings" panose="05000000000000000000" pitchFamily="2" charset="2"/>
              <a:buChar char="Ø"/>
            </a:pPr>
            <a:r>
              <a:rPr lang="cs-CZ" sz="1600" b="1">
                <a:latin typeface="Corbel" panose="020B0503020204020204" pitchFamily="34" charset="0"/>
              </a:rPr>
              <a:t>další přímo související výdaje:</a:t>
            </a:r>
          </a:p>
          <a:p>
            <a:pPr marL="647700" indent="-285750">
              <a:lnSpc>
                <a:spcPct val="134000"/>
              </a:lnSpc>
              <a:spcBef>
                <a:spcPts val="0"/>
              </a:spcBef>
              <a:buClr>
                <a:srgbClr val="1B75BC"/>
              </a:buClr>
            </a:pPr>
            <a:r>
              <a:rPr lang="cs-CZ" sz="1600">
                <a:latin typeface="Corbel" panose="020B0503020204020204" pitchFamily="34" charset="0"/>
              </a:rPr>
              <a:t>Inteligentní dopravní systém zvyšující bezpečnost nemotorové dopravy</a:t>
            </a:r>
            <a:endParaRPr lang="cs-CZ" sz="1600" dirty="0">
              <a:latin typeface="Corbel" panose="020B0503020204020204" pitchFamily="34" charset="0"/>
            </a:endParaRPr>
          </a:p>
          <a:p>
            <a:pPr marL="647700" indent="-285750">
              <a:lnSpc>
                <a:spcPct val="134000"/>
              </a:lnSpc>
              <a:spcBef>
                <a:spcPts val="0"/>
              </a:spcBef>
              <a:buClr>
                <a:srgbClr val="1B75BC"/>
              </a:buClr>
            </a:pPr>
            <a:r>
              <a:rPr lang="cs-CZ" sz="1600">
                <a:latin typeface="Corbel" panose="020B0503020204020204" pitchFamily="34" charset="0"/>
              </a:rPr>
              <a:t>stezka pro chodce umístěná podél stezky pro cyklisty v přidruženém prostoru pozemní komunikace,</a:t>
            </a:r>
            <a:endParaRPr lang="cs-CZ" sz="1600" dirty="0">
              <a:latin typeface="Corbel" panose="020B0503020204020204" pitchFamily="34" charset="0"/>
            </a:endParaRPr>
          </a:p>
          <a:p>
            <a:pPr marL="647700" indent="-285750">
              <a:lnSpc>
                <a:spcPct val="134000"/>
              </a:lnSpc>
              <a:spcBef>
                <a:spcPts val="0"/>
              </a:spcBef>
              <a:buClr>
                <a:srgbClr val="1B75BC"/>
              </a:buClr>
            </a:pPr>
            <a:r>
              <a:rPr lang="cs-CZ" sz="1600">
                <a:latin typeface="Corbel" panose="020B0503020204020204" pitchFamily="34" charset="0"/>
              </a:rPr>
              <a:t>včetně nástupiště zastávek veřejné dopravy</a:t>
            </a:r>
            <a:endParaRPr lang="cs-CZ" sz="1600" dirty="0">
              <a:latin typeface="Corbel" panose="020B0503020204020204" pitchFamily="34" charset="0"/>
            </a:endParaRPr>
          </a:p>
          <a:p>
            <a:pPr marL="647700" indent="-285750">
              <a:lnSpc>
                <a:spcPct val="134000"/>
              </a:lnSpc>
              <a:spcBef>
                <a:spcPts val="0"/>
              </a:spcBef>
              <a:buClr>
                <a:srgbClr val="1B75BC"/>
              </a:buClr>
            </a:pPr>
            <a:r>
              <a:rPr lang="cs-CZ" sz="1600">
                <a:latin typeface="Corbel" panose="020B0503020204020204" pitchFamily="34" charset="0"/>
              </a:rPr>
              <a:t> … doprovodná zeleň, příprava staveniště, příprava a zajištěné opětovného použití … stavebního odpadu</a:t>
            </a:r>
            <a:endParaRPr lang="cs-CZ" sz="1600" dirty="0">
              <a:latin typeface="Corbel" panose="020B0503020204020204" pitchFamily="34" charset="0"/>
            </a:endParaRPr>
          </a:p>
        </p:txBody>
      </p:sp>
      <p:pic>
        <p:nvPicPr>
          <p:cNvPr id="5" name="Obrázek 4" descr="Stock ilustrace Přechod A Značky Pro Chodce Vektorová Ilustrace Eps 10 –  stáhnout obrázek nyní - iStock">
            <a:extLst>
              <a:ext uri="{FF2B5EF4-FFF2-40B4-BE49-F238E27FC236}">
                <a16:creationId xmlns:a16="http://schemas.microsoft.com/office/drawing/2014/main" id="{444660A4-1B54-6D95-67B7-B501E957F7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38555" y="594015"/>
            <a:ext cx="1420969" cy="1420969"/>
          </a:xfrm>
          <a:prstGeom prst="rect">
            <a:avLst/>
          </a:prstGeom>
          <a:noFill/>
          <a:ln>
            <a:noFill/>
          </a:ln>
        </p:spPr>
      </p:pic>
      <p:pic>
        <p:nvPicPr>
          <p:cNvPr id="3" name="Picture 2">
            <a:extLst>
              <a:ext uri="{FF2B5EF4-FFF2-40B4-BE49-F238E27FC236}">
                <a16:creationId xmlns:a16="http://schemas.microsoft.com/office/drawing/2014/main" id="{9B003AFD-4652-688F-4928-261A496B3E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96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247171"/>
            <a:ext cx="9431750" cy="578227"/>
          </a:xfrm>
        </p:spPr>
        <p:txBody>
          <a:bodyPr>
            <a:noAutofit/>
          </a:bodyPr>
          <a:lstStyle/>
          <a:p>
            <a:pPr algn="l"/>
            <a:r>
              <a:rPr lang="cs-CZ" sz="3200" b="1">
                <a:solidFill>
                  <a:srgbClr val="1B75BC"/>
                </a:solidFill>
                <a:latin typeface="Corbel" panose="020B0503020204020204" pitchFamily="34" charset="0"/>
              </a:rPr>
              <a:t>Přímé výdaje na hlavní aktivitu - </a:t>
            </a:r>
            <a:r>
              <a:rPr lang="cs-CZ" sz="3200" b="1">
                <a:solidFill>
                  <a:srgbClr val="FFC000"/>
                </a:solidFill>
                <a:latin typeface="Corbel" panose="020B0503020204020204" pitchFamily="34" charset="0"/>
              </a:rPr>
              <a:t>Doprava</a:t>
            </a: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35000" y="1825398"/>
            <a:ext cx="10201998" cy="3603061"/>
          </a:xfrm>
        </p:spPr>
        <p:txBody>
          <a:bodyPr>
            <a:normAutofit/>
          </a:bodyPr>
          <a:lstStyle/>
          <a:p>
            <a:pPr marL="0" indent="0">
              <a:lnSpc>
                <a:spcPct val="134000"/>
              </a:lnSpc>
              <a:spcBef>
                <a:spcPts val="0"/>
              </a:spcBef>
              <a:buNone/>
            </a:pPr>
            <a:r>
              <a:rPr lang="cs-CZ" sz="1600" u="sng">
                <a:latin typeface="Corbel" panose="020B0503020204020204" pitchFamily="34" charset="0"/>
              </a:rPr>
              <a:t>Pořízení stavby formou výstavby a stavební úpravy</a:t>
            </a:r>
          </a:p>
          <a:p>
            <a:pPr>
              <a:lnSpc>
                <a:spcPct val="134000"/>
              </a:lnSpc>
              <a:spcBef>
                <a:spcPts val="0"/>
              </a:spcBef>
              <a:buFont typeface="Wingdings" panose="05000000000000000000" pitchFamily="2" charset="2"/>
              <a:buChar char="Ø"/>
            </a:pPr>
            <a:r>
              <a:rPr lang="cs-CZ" sz="1600" b="1">
                <a:latin typeface="Corbel" panose="020B0503020204020204" pitchFamily="34" charset="0"/>
              </a:rPr>
              <a:t>výdaje na realizaci liniového opatření v dílčí </a:t>
            </a:r>
            <a:r>
              <a:rPr lang="cs-CZ" sz="1600" b="1">
                <a:highlight>
                  <a:srgbClr val="FFFF00"/>
                </a:highlight>
                <a:latin typeface="Corbel" panose="020B0503020204020204" pitchFamily="34" charset="0"/>
              </a:rPr>
              <a:t>(pod)aktivitě B:</a:t>
            </a:r>
          </a:p>
          <a:p>
            <a:pPr marL="647700" indent="-285750">
              <a:lnSpc>
                <a:spcPct val="144000"/>
              </a:lnSpc>
              <a:spcBef>
                <a:spcPts val="0"/>
              </a:spcBef>
              <a:buClr>
                <a:srgbClr val="1B75BC"/>
              </a:buClr>
            </a:pPr>
            <a:r>
              <a:rPr lang="cs-CZ" sz="1600">
                <a:latin typeface="Corbel" panose="020B0503020204020204" pitchFamily="34" charset="0"/>
              </a:rPr>
              <a:t>svislé a vodorovné dopravní značení včetně zvýrazňujících prvků</a:t>
            </a:r>
            <a:endParaRPr lang="cs-CZ" sz="1600" dirty="0">
              <a:latin typeface="Corbel" panose="020B0503020204020204" pitchFamily="34" charset="0"/>
            </a:endParaRPr>
          </a:p>
          <a:p>
            <a:pPr marL="647700" indent="-285750">
              <a:lnSpc>
                <a:spcPct val="144000"/>
              </a:lnSpc>
              <a:spcBef>
                <a:spcPts val="0"/>
              </a:spcBef>
              <a:buClr>
                <a:srgbClr val="1B75BC"/>
              </a:buClr>
            </a:pPr>
            <a:r>
              <a:rPr lang="cs-CZ" sz="1600">
                <a:latin typeface="Corbel" panose="020B0503020204020204" pitchFamily="34" charset="0"/>
              </a:rPr>
              <a:t>nezbytné stavební úpravy hlavního dopravního prostoru pozemní komunikace v části vymezené realizovaným</a:t>
            </a:r>
            <a:endParaRPr lang="cs-CZ" sz="1600" dirty="0">
              <a:latin typeface="Corbel" panose="020B0503020204020204" pitchFamily="34" charset="0"/>
            </a:endParaRPr>
          </a:p>
          <a:p>
            <a:pPr marL="647700" indent="-285750">
              <a:lnSpc>
                <a:spcPct val="144000"/>
              </a:lnSpc>
              <a:spcBef>
                <a:spcPts val="0"/>
              </a:spcBef>
              <a:buClr>
                <a:srgbClr val="1B75BC"/>
              </a:buClr>
            </a:pPr>
            <a:r>
              <a:rPr lang="cs-CZ" sz="1600">
                <a:latin typeface="Corbel" panose="020B0503020204020204" pitchFamily="34" charset="0"/>
              </a:rPr>
              <a:t>vodorovným dopravním značením liniového opatření</a:t>
            </a:r>
            <a:endParaRPr lang="cs-CZ" sz="1600" dirty="0">
              <a:latin typeface="Corbel" panose="020B0503020204020204" pitchFamily="34" charset="0"/>
            </a:endParaRPr>
          </a:p>
          <a:p>
            <a:pPr>
              <a:lnSpc>
                <a:spcPct val="134000"/>
              </a:lnSpc>
              <a:spcBef>
                <a:spcPts val="0"/>
              </a:spcBef>
              <a:buFont typeface="Wingdings" panose="05000000000000000000" pitchFamily="2" charset="2"/>
              <a:buChar char="Ø"/>
            </a:pPr>
            <a:r>
              <a:rPr lang="cs-CZ" sz="1600" b="1">
                <a:latin typeface="Corbel" panose="020B0503020204020204" pitchFamily="34" charset="0"/>
              </a:rPr>
              <a:t>další přímo související výdaje:</a:t>
            </a:r>
          </a:p>
          <a:p>
            <a:pPr marL="647700" indent="-285750">
              <a:lnSpc>
                <a:spcPct val="144000"/>
              </a:lnSpc>
              <a:spcBef>
                <a:spcPts val="0"/>
              </a:spcBef>
              <a:buClr>
                <a:srgbClr val="1B75BC"/>
              </a:buClr>
            </a:pPr>
            <a:r>
              <a:rPr lang="cs-CZ" sz="1600">
                <a:latin typeface="Corbel" panose="020B0503020204020204" pitchFamily="34" charset="0"/>
              </a:rPr>
              <a:t>Inteligentní dopravní systém zvyšující bezpečnost nemotorové dopravy</a:t>
            </a:r>
            <a:endParaRPr lang="cs-CZ" sz="1600" dirty="0">
              <a:latin typeface="Corbel" panose="020B0503020204020204" pitchFamily="34" charset="0"/>
            </a:endParaRPr>
          </a:p>
          <a:p>
            <a:pPr marL="647700" indent="-285750">
              <a:lnSpc>
                <a:spcPct val="144000"/>
              </a:lnSpc>
              <a:spcBef>
                <a:spcPts val="0"/>
              </a:spcBef>
              <a:buClr>
                <a:srgbClr val="1B75BC"/>
              </a:buClr>
            </a:pPr>
            <a:r>
              <a:rPr lang="cs-CZ" sz="1600">
                <a:latin typeface="Corbel" panose="020B0503020204020204" pitchFamily="34" charset="0"/>
              </a:rPr>
              <a:t>související úprava svislého a vodorovného dopravního značení pozemní komunikace</a:t>
            </a:r>
            <a:endParaRPr lang="cs-CZ" sz="1600" dirty="0">
              <a:latin typeface="Corbel" panose="020B0503020204020204" pitchFamily="34" charset="0"/>
            </a:endParaRPr>
          </a:p>
          <a:p>
            <a:pPr marL="647700" indent="-285750">
              <a:lnSpc>
                <a:spcPct val="144000"/>
              </a:lnSpc>
              <a:spcBef>
                <a:spcPts val="0"/>
              </a:spcBef>
              <a:buClr>
                <a:srgbClr val="1B75BC"/>
              </a:buClr>
            </a:pPr>
            <a:r>
              <a:rPr lang="cs-CZ" sz="1600">
                <a:latin typeface="Corbel" panose="020B0503020204020204" pitchFamily="34" charset="0"/>
              </a:rPr>
              <a:t>… příprava staveniště, příprava a zajištěné opětovného použití … stavebního odpadu</a:t>
            </a:r>
            <a:endParaRPr lang="cs-CZ" sz="1600" dirty="0">
              <a:latin typeface="Corbel" panose="020B0503020204020204" pitchFamily="34" charset="0"/>
            </a:endParaRPr>
          </a:p>
        </p:txBody>
      </p:sp>
      <p:pic>
        <p:nvPicPr>
          <p:cNvPr id="5" name="Obrázek 4" descr="Stock ilustrace Přechod A Značky Pro Chodce Vektorová Ilustrace Eps 10 –  stáhnout obrázek nyní - iStock">
            <a:extLst>
              <a:ext uri="{FF2B5EF4-FFF2-40B4-BE49-F238E27FC236}">
                <a16:creationId xmlns:a16="http://schemas.microsoft.com/office/drawing/2014/main" id="{444660A4-1B54-6D95-67B7-B501E957F7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38555" y="594015"/>
            <a:ext cx="1420969" cy="1420969"/>
          </a:xfrm>
          <a:prstGeom prst="rect">
            <a:avLst/>
          </a:prstGeom>
          <a:noFill/>
          <a:ln>
            <a:noFill/>
          </a:ln>
        </p:spPr>
      </p:pic>
      <p:pic>
        <p:nvPicPr>
          <p:cNvPr id="3" name="Picture 2">
            <a:extLst>
              <a:ext uri="{FF2B5EF4-FFF2-40B4-BE49-F238E27FC236}">
                <a16:creationId xmlns:a16="http://schemas.microsoft.com/office/drawing/2014/main" id="{A87C6654-3826-85F9-DE11-3D13012069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7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247171"/>
            <a:ext cx="9431750" cy="578227"/>
          </a:xfrm>
        </p:spPr>
        <p:txBody>
          <a:bodyPr>
            <a:noAutofit/>
          </a:bodyPr>
          <a:lstStyle/>
          <a:p>
            <a:pPr algn="l"/>
            <a:r>
              <a:rPr lang="cs-CZ" sz="3200" b="1">
                <a:solidFill>
                  <a:srgbClr val="1B75BC"/>
                </a:solidFill>
                <a:latin typeface="Corbel" panose="020B0503020204020204" pitchFamily="34" charset="0"/>
              </a:rPr>
              <a:t>Přímé výdaje na doprovodnou část - </a:t>
            </a:r>
            <a:r>
              <a:rPr lang="cs-CZ" sz="3200" b="1">
                <a:solidFill>
                  <a:srgbClr val="FFC000"/>
                </a:solidFill>
                <a:latin typeface="Corbel" panose="020B0503020204020204" pitchFamily="34" charset="0"/>
              </a:rPr>
              <a:t>Doprava</a:t>
            </a: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35000" y="1825398"/>
            <a:ext cx="10515600" cy="3603061"/>
          </a:xfrm>
        </p:spPr>
        <p:txBody>
          <a:bodyPr>
            <a:normAutofit lnSpcReduction="10000"/>
          </a:bodyPr>
          <a:lstStyle/>
          <a:p>
            <a:pPr marL="180975" indent="-180975">
              <a:lnSpc>
                <a:spcPct val="134000"/>
              </a:lnSpc>
              <a:spcBef>
                <a:spcPts val="0"/>
              </a:spcBef>
              <a:buFont typeface="Wingdings" panose="05000000000000000000" pitchFamily="2" charset="2"/>
              <a:buChar char="Ø"/>
            </a:pPr>
            <a:r>
              <a:rPr lang="cs-CZ" sz="1800" dirty="0">
                <a:latin typeface="Corbel" panose="020B0503020204020204" pitchFamily="34" charset="0"/>
              </a:rPr>
              <a:t>výdaje na realizaci </a:t>
            </a:r>
            <a:r>
              <a:rPr lang="cs-CZ" sz="1800" u="sng" dirty="0">
                <a:latin typeface="Corbel" panose="020B0503020204020204" pitchFamily="34" charset="0"/>
              </a:rPr>
              <a:t>vybraných</a:t>
            </a:r>
            <a:r>
              <a:rPr lang="cs-CZ" sz="1800" dirty="0">
                <a:latin typeface="Corbel" panose="020B0503020204020204" pitchFamily="34" charset="0"/>
              </a:rPr>
              <a:t> odůvodněných stavbou vyvolaných, podmiňujících a souvisejících investic do výše </a:t>
            </a:r>
            <a:r>
              <a:rPr lang="cs-CZ" sz="1800" b="1" dirty="0">
                <a:latin typeface="Corbel" panose="020B0503020204020204" pitchFamily="34" charset="0"/>
              </a:rPr>
              <a:t>20 % </a:t>
            </a:r>
            <a:r>
              <a:rPr lang="cs-CZ" sz="1800" dirty="0">
                <a:latin typeface="Corbel" panose="020B0503020204020204" pitchFamily="34" charset="0"/>
              </a:rPr>
              <a:t>celkových způsobilých výdajů: zálivy MHD, přístřešky a čekárny MHD…</a:t>
            </a:r>
          </a:p>
          <a:p>
            <a:pPr marL="180975" indent="-180975">
              <a:lnSpc>
                <a:spcPct val="134000"/>
              </a:lnSpc>
              <a:spcBef>
                <a:spcPts val="0"/>
              </a:spcBef>
              <a:buFont typeface="Wingdings" panose="05000000000000000000" pitchFamily="2" charset="2"/>
              <a:buChar char="Ø"/>
            </a:pPr>
            <a:r>
              <a:rPr lang="cs-CZ" sz="1800" dirty="0">
                <a:latin typeface="Corbel" panose="020B0503020204020204" pitchFamily="34" charset="0"/>
              </a:rPr>
              <a:t>výdaje na realizaci </a:t>
            </a:r>
            <a:r>
              <a:rPr lang="cs-CZ" sz="1800" u="sng" dirty="0">
                <a:latin typeface="Corbel" panose="020B0503020204020204" pitchFamily="34" charset="0"/>
              </a:rPr>
              <a:t>ostatních </a:t>
            </a:r>
            <a:r>
              <a:rPr lang="cs-CZ" sz="1800" dirty="0">
                <a:latin typeface="Corbel" panose="020B0503020204020204" pitchFamily="34" charset="0"/>
              </a:rPr>
              <a:t>odůvodněných stavbou vyvolaných, podmiňujících a souvisejících investic do výše </a:t>
            </a:r>
            <a:r>
              <a:rPr lang="cs-CZ" sz="1800" b="1" dirty="0">
                <a:latin typeface="Corbel" panose="020B0503020204020204" pitchFamily="34" charset="0"/>
              </a:rPr>
              <a:t>10 % </a:t>
            </a:r>
            <a:r>
              <a:rPr lang="cs-CZ" sz="1800" dirty="0">
                <a:latin typeface="Corbel" panose="020B0503020204020204" pitchFamily="34" charset="0"/>
              </a:rPr>
              <a:t>celkových způsobilých výdajů: přeložky, zpevnění svahů…</a:t>
            </a:r>
          </a:p>
          <a:p>
            <a:pPr marL="180975" indent="-180975">
              <a:lnSpc>
                <a:spcPct val="134000"/>
              </a:lnSpc>
              <a:spcBef>
                <a:spcPts val="0"/>
              </a:spcBef>
              <a:buFont typeface="Wingdings" panose="05000000000000000000" pitchFamily="2" charset="2"/>
              <a:buChar char="Ø"/>
            </a:pPr>
            <a:r>
              <a:rPr lang="cs-CZ" sz="1800" dirty="0">
                <a:latin typeface="Corbel" panose="020B0503020204020204" pitchFamily="34" charset="0"/>
              </a:rPr>
              <a:t>nákup pozemku max. do výše </a:t>
            </a:r>
            <a:r>
              <a:rPr lang="cs-CZ" sz="1800" b="1" dirty="0">
                <a:latin typeface="Corbel" panose="020B0503020204020204" pitchFamily="34" charset="0"/>
              </a:rPr>
              <a:t>10 % </a:t>
            </a:r>
            <a:r>
              <a:rPr lang="cs-CZ" sz="1800" dirty="0">
                <a:latin typeface="Corbel" panose="020B0503020204020204" pitchFamily="34" charset="0"/>
              </a:rPr>
              <a:t>CZV (+vyvlastnění…) </a:t>
            </a:r>
          </a:p>
          <a:p>
            <a:pPr marL="180975" indent="-180975">
              <a:lnSpc>
                <a:spcPct val="134000"/>
              </a:lnSpc>
              <a:spcBef>
                <a:spcPts val="0"/>
              </a:spcBef>
              <a:buFont typeface="Wingdings" panose="05000000000000000000" pitchFamily="2" charset="2"/>
              <a:buChar char="Ø"/>
            </a:pPr>
            <a:r>
              <a:rPr lang="cs-CZ" sz="1800" dirty="0">
                <a:latin typeface="Corbel" panose="020B0503020204020204" pitchFamily="34" charset="0"/>
              </a:rPr>
              <a:t>nákup stavby max. do výše </a:t>
            </a:r>
            <a:r>
              <a:rPr lang="cs-CZ" sz="1800" b="1" dirty="0">
                <a:latin typeface="Corbel" panose="020B0503020204020204" pitchFamily="34" charset="0"/>
              </a:rPr>
              <a:t>5 % </a:t>
            </a:r>
            <a:r>
              <a:rPr lang="cs-CZ" sz="1800" dirty="0">
                <a:latin typeface="Corbel" panose="020B0503020204020204" pitchFamily="34" charset="0"/>
              </a:rPr>
              <a:t>CZV (celé nebo její části určené k demolici z důvodu realizace projektu)</a:t>
            </a:r>
          </a:p>
          <a:p>
            <a:pPr marL="0" indent="0">
              <a:lnSpc>
                <a:spcPct val="134000"/>
              </a:lnSpc>
              <a:spcBef>
                <a:spcPts val="0"/>
              </a:spcBef>
              <a:buNone/>
            </a:pPr>
            <a:endParaRPr lang="cs-CZ" sz="1800" dirty="0">
              <a:latin typeface="Corbel" panose="020B0503020204020204" pitchFamily="34" charset="0"/>
            </a:endParaRPr>
          </a:p>
          <a:p>
            <a:pPr marL="0" indent="0">
              <a:lnSpc>
                <a:spcPct val="134000"/>
              </a:lnSpc>
              <a:spcBef>
                <a:spcPts val="0"/>
              </a:spcBef>
              <a:buNone/>
            </a:pPr>
            <a:r>
              <a:rPr lang="cs-CZ" sz="1800" dirty="0">
                <a:latin typeface="Corbel" panose="020B0503020204020204" pitchFamily="34" charset="0"/>
              </a:rPr>
              <a:t>Za součást infrastruktury pro bezpečnou nemotorovou dopravu, bezpečnostních opatření a zastávek se považuje také </a:t>
            </a:r>
            <a:r>
              <a:rPr lang="cs-CZ" sz="1800" b="1" dirty="0">
                <a:latin typeface="Corbel" panose="020B0503020204020204" pitchFamily="34" charset="0"/>
              </a:rPr>
              <a:t>výrobna elektrické energie z obnovitelného zdroje</a:t>
            </a:r>
            <a:r>
              <a:rPr lang="cs-CZ" sz="1800" dirty="0">
                <a:latin typeface="Corbel" panose="020B0503020204020204" pitchFamily="34" charset="0"/>
              </a:rPr>
              <a:t>. Vyrobenou energii lze využít pouze k pokrytí vlastní spotřeby podpořené infrastruktury.</a:t>
            </a:r>
          </a:p>
          <a:p>
            <a:pPr marL="0" indent="0">
              <a:lnSpc>
                <a:spcPct val="134000"/>
              </a:lnSpc>
              <a:spcBef>
                <a:spcPts val="0"/>
              </a:spcBef>
              <a:buNone/>
            </a:pPr>
            <a:endParaRPr lang="cs-CZ" sz="1600" dirty="0">
              <a:latin typeface="Corbel" panose="020B0503020204020204" pitchFamily="34" charset="0"/>
            </a:endParaRPr>
          </a:p>
        </p:txBody>
      </p:sp>
      <p:pic>
        <p:nvPicPr>
          <p:cNvPr id="5" name="Obrázek 4" descr="Stock ilustrace Přechod A Značky Pro Chodce Vektorová Ilustrace Eps 10 –  stáhnout obrázek nyní - iStock">
            <a:extLst>
              <a:ext uri="{FF2B5EF4-FFF2-40B4-BE49-F238E27FC236}">
                <a16:creationId xmlns:a16="http://schemas.microsoft.com/office/drawing/2014/main" id="{444660A4-1B54-6D95-67B7-B501E957F7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68089" y="477545"/>
            <a:ext cx="1420969" cy="1420969"/>
          </a:xfrm>
          <a:prstGeom prst="rect">
            <a:avLst/>
          </a:prstGeom>
          <a:noFill/>
          <a:ln>
            <a:noFill/>
          </a:ln>
        </p:spPr>
      </p:pic>
      <p:pic>
        <p:nvPicPr>
          <p:cNvPr id="3" name="Picture 2">
            <a:extLst>
              <a:ext uri="{FF2B5EF4-FFF2-40B4-BE49-F238E27FC236}">
                <a16:creationId xmlns:a16="http://schemas.microsoft.com/office/drawing/2014/main" id="{37F78AA0-202A-D496-D63C-B1AACEF354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7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8" y="1247171"/>
            <a:ext cx="11125083" cy="578227"/>
          </a:xfrm>
        </p:spPr>
        <p:txBody>
          <a:bodyPr>
            <a:noAutofit/>
          </a:bodyPr>
          <a:lstStyle/>
          <a:p>
            <a:pPr algn="l"/>
            <a:r>
              <a:rPr lang="cs-CZ" sz="3200" b="1" dirty="0">
                <a:solidFill>
                  <a:srgbClr val="1B75BC"/>
                </a:solidFill>
                <a:latin typeface="Corbel" panose="020B0503020204020204" pitchFamily="34" charset="0"/>
              </a:rPr>
              <a:t>Povinné přílohy - </a:t>
            </a:r>
            <a:r>
              <a:rPr lang="cs-CZ" sz="3200" b="1" dirty="0">
                <a:solidFill>
                  <a:srgbClr val="FFC000"/>
                </a:solidFill>
                <a:latin typeface="Corbel" panose="020B0503020204020204" pitchFamily="34" charset="0"/>
              </a:rPr>
              <a:t>Doprava</a:t>
            </a:r>
            <a:endParaRPr lang="cs-CZ" sz="3200" dirty="0">
              <a:solidFill>
                <a:srgbClr val="FFC000"/>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80156" y="1884539"/>
            <a:ext cx="10515600" cy="3587876"/>
          </a:xfrm>
        </p:spPr>
        <p:txBody>
          <a:bodyPr>
            <a:normAutofit fontScale="92500" lnSpcReduction="10000"/>
          </a:bodyPr>
          <a:lstStyle/>
          <a:p>
            <a:pPr>
              <a:lnSpc>
                <a:spcPct val="134000"/>
              </a:lnSpc>
              <a:spcBef>
                <a:spcPts val="0"/>
              </a:spcBef>
              <a:buFont typeface="+mj-lt"/>
              <a:buAutoNum type="arabicPeriod"/>
            </a:pPr>
            <a:r>
              <a:rPr lang="cs-CZ" sz="1400" dirty="0">
                <a:latin typeface="Corbel" panose="020B0503020204020204" pitchFamily="34" charset="0"/>
              </a:rPr>
              <a:t>Podklady pro hodnocení (vzor příloha č. 2A – tzv. </a:t>
            </a:r>
            <a:r>
              <a:rPr lang="cs-CZ" sz="1400" b="1" dirty="0">
                <a:latin typeface="Corbel" panose="020B0503020204020204" pitchFamily="34" charset="0"/>
              </a:rPr>
              <a:t>Studie proveditelnosti</a:t>
            </a:r>
            <a:r>
              <a:rPr lang="cs-CZ" sz="1400" dirty="0">
                <a:latin typeface="Corbel" panose="020B0503020204020204" pitchFamily="34" charset="0"/>
              </a:rPr>
              <a:t>)</a:t>
            </a:r>
          </a:p>
          <a:p>
            <a:pPr>
              <a:lnSpc>
                <a:spcPct val="134000"/>
              </a:lnSpc>
              <a:spcBef>
                <a:spcPts val="0"/>
              </a:spcBef>
              <a:buFont typeface="+mj-lt"/>
              <a:buAutoNum type="arabicPeriod"/>
            </a:pPr>
            <a:r>
              <a:rPr lang="cs-CZ" sz="1400" dirty="0">
                <a:latin typeface="Corbel" panose="020B0503020204020204" pitchFamily="34" charset="0"/>
              </a:rPr>
              <a:t>Doklad prokazující </a:t>
            </a:r>
            <a:r>
              <a:rPr lang="cs-CZ" sz="1400" b="1" dirty="0">
                <a:latin typeface="Corbel" panose="020B0503020204020204" pitchFamily="34" charset="0"/>
              </a:rPr>
              <a:t>povolení umístění stavby </a:t>
            </a:r>
            <a:r>
              <a:rPr lang="cs-CZ" sz="1400" dirty="0">
                <a:latin typeface="Corbel" panose="020B0503020204020204" pitchFamily="34" charset="0"/>
              </a:rPr>
              <a:t>v území dle stavebního zákona</a:t>
            </a:r>
          </a:p>
          <a:p>
            <a:pPr>
              <a:lnSpc>
                <a:spcPct val="134000"/>
              </a:lnSpc>
              <a:spcBef>
                <a:spcPts val="0"/>
              </a:spcBef>
              <a:buFont typeface="+mj-lt"/>
              <a:buAutoNum type="arabicPeriod"/>
            </a:pPr>
            <a:r>
              <a:rPr lang="cs-CZ" sz="1400" dirty="0">
                <a:latin typeface="Corbel" panose="020B0503020204020204" pitchFamily="34" charset="0"/>
              </a:rPr>
              <a:t>Doklad prokazující </a:t>
            </a:r>
            <a:r>
              <a:rPr lang="cs-CZ" sz="1400" b="1" dirty="0">
                <a:latin typeface="Corbel" panose="020B0503020204020204" pitchFamily="34" charset="0"/>
              </a:rPr>
              <a:t>povolení k realizaci stavebního záměru </a:t>
            </a:r>
            <a:r>
              <a:rPr lang="cs-CZ" sz="1400" dirty="0">
                <a:latin typeface="Corbel" panose="020B0503020204020204" pitchFamily="34" charset="0"/>
              </a:rPr>
              <a:t>dle stavebního zákona – </a:t>
            </a:r>
            <a:r>
              <a:rPr lang="cs-CZ" sz="1400" i="1" dirty="0">
                <a:latin typeface="Corbel" panose="020B0503020204020204" pitchFamily="34" charset="0"/>
              </a:rPr>
              <a:t>pravomocné stavební povolení lze doložit do 12 měsíců od registrace žádosti / do vydání právního aktu </a:t>
            </a:r>
          </a:p>
          <a:p>
            <a:pPr>
              <a:lnSpc>
                <a:spcPct val="134000"/>
              </a:lnSpc>
              <a:spcBef>
                <a:spcPts val="0"/>
              </a:spcBef>
              <a:buFont typeface="+mj-lt"/>
              <a:buAutoNum type="arabicPeriod"/>
            </a:pPr>
            <a:r>
              <a:rPr lang="cs-CZ" sz="1400" i="1" dirty="0">
                <a:latin typeface="Corbel" panose="020B0503020204020204" pitchFamily="34" charset="0"/>
              </a:rPr>
              <a:t>Znalecký posudek - nákup pozemku nebo nákup stavby </a:t>
            </a:r>
          </a:p>
          <a:p>
            <a:pPr>
              <a:lnSpc>
                <a:spcPct val="134000"/>
              </a:lnSpc>
              <a:spcBef>
                <a:spcPts val="0"/>
              </a:spcBef>
              <a:buFont typeface="+mj-lt"/>
              <a:buAutoNum type="arabicPeriod"/>
            </a:pPr>
            <a:r>
              <a:rPr lang="cs-CZ" sz="1400" b="1" dirty="0">
                <a:latin typeface="Corbel" panose="020B0503020204020204" pitchFamily="34" charset="0"/>
              </a:rPr>
              <a:t>Projektová dokumentace stavby </a:t>
            </a:r>
            <a:r>
              <a:rPr lang="cs-CZ" sz="1400" dirty="0">
                <a:latin typeface="Corbel" panose="020B0503020204020204" pitchFamily="34" charset="0"/>
              </a:rPr>
              <a:t>– zpracovaná autorizovaným projektantem</a:t>
            </a:r>
          </a:p>
          <a:p>
            <a:pPr>
              <a:lnSpc>
                <a:spcPct val="134000"/>
              </a:lnSpc>
              <a:spcBef>
                <a:spcPts val="0"/>
              </a:spcBef>
              <a:buFont typeface="+mj-lt"/>
              <a:buAutoNum type="arabicPeriod"/>
            </a:pPr>
            <a:r>
              <a:rPr lang="cs-CZ" sz="1400" b="1" dirty="0">
                <a:latin typeface="Corbel" panose="020B0503020204020204" pitchFamily="34" charset="0"/>
              </a:rPr>
              <a:t>Rozpočet stavebních prací </a:t>
            </a:r>
          </a:p>
          <a:p>
            <a:pPr>
              <a:lnSpc>
                <a:spcPct val="134000"/>
              </a:lnSpc>
              <a:spcBef>
                <a:spcPts val="0"/>
              </a:spcBef>
              <a:buFont typeface="+mj-lt"/>
              <a:buAutoNum type="arabicPeriod"/>
            </a:pPr>
            <a:r>
              <a:rPr lang="cs-CZ" sz="1400" b="1" dirty="0">
                <a:latin typeface="Corbel" panose="020B0503020204020204" pitchFamily="34" charset="0"/>
              </a:rPr>
              <a:t>Podklady pro stanovení kategorií intervencí a kontrolu limitů - </a:t>
            </a:r>
            <a:r>
              <a:rPr lang="cs-CZ" sz="1400" dirty="0">
                <a:latin typeface="Corbel" panose="020B0503020204020204" pitchFamily="34" charset="0"/>
              </a:rPr>
              <a:t>dle vzoru v příloze č. 4A/B SPPŽP (excelová tabulka s rozpočtem)</a:t>
            </a:r>
          </a:p>
          <a:p>
            <a:pPr>
              <a:lnSpc>
                <a:spcPct val="134000"/>
              </a:lnSpc>
              <a:spcBef>
                <a:spcPts val="0"/>
              </a:spcBef>
              <a:buFont typeface="+mj-lt"/>
              <a:buAutoNum type="arabicPeriod"/>
            </a:pPr>
            <a:r>
              <a:rPr lang="cs-CZ" sz="1400" b="1" dirty="0">
                <a:latin typeface="Corbel" panose="020B0503020204020204" pitchFamily="34" charset="0"/>
              </a:rPr>
              <a:t>Smlouva o zřízení bankovního účtu</a:t>
            </a:r>
            <a:endParaRPr lang="cs-CZ" sz="1400" dirty="0">
              <a:latin typeface="Corbel" panose="020B0503020204020204" pitchFamily="34" charset="0"/>
            </a:endParaRPr>
          </a:p>
          <a:p>
            <a:pPr>
              <a:lnSpc>
                <a:spcPct val="134000"/>
              </a:lnSpc>
              <a:spcBef>
                <a:spcPts val="0"/>
              </a:spcBef>
              <a:buFont typeface="+mj-lt"/>
              <a:buAutoNum type="arabicPeriod"/>
            </a:pPr>
            <a:r>
              <a:rPr lang="cs-CZ" sz="1400" b="1" dirty="0">
                <a:latin typeface="Corbel" panose="020B0503020204020204" pitchFamily="34" charset="0"/>
              </a:rPr>
              <a:t>Karta souladu s principy udržitelné mobility – </a:t>
            </a:r>
            <a:r>
              <a:rPr lang="cs-CZ" sz="1400" dirty="0">
                <a:latin typeface="Corbel" panose="020B0503020204020204" pitchFamily="34" charset="0"/>
              </a:rPr>
              <a:t>dle osnovy v příloze č. 6 SPPŽP</a:t>
            </a:r>
          </a:p>
          <a:p>
            <a:pPr>
              <a:lnSpc>
                <a:spcPct val="134000"/>
              </a:lnSpc>
              <a:spcBef>
                <a:spcPts val="0"/>
              </a:spcBef>
              <a:buFont typeface="+mj-lt"/>
              <a:buAutoNum type="arabicPeriod"/>
            </a:pPr>
            <a:r>
              <a:rPr lang="cs-CZ" sz="1400" b="1" dirty="0">
                <a:latin typeface="Corbel" panose="020B0503020204020204" pitchFamily="34" charset="0"/>
              </a:rPr>
              <a:t> Dokumentace k prověřování z hlediska klimatického dopadu - </a:t>
            </a:r>
            <a:r>
              <a:rPr lang="cs-CZ" sz="1400" dirty="0">
                <a:latin typeface="Corbel" panose="020B0503020204020204" pitchFamily="34" charset="0"/>
              </a:rPr>
              <a:t>dle Technických pokynů EK a Doplňujících pokynů v příloze č. 5A/B SPPŽP</a:t>
            </a:r>
          </a:p>
          <a:p>
            <a:pPr>
              <a:lnSpc>
                <a:spcPct val="134000"/>
              </a:lnSpc>
              <a:spcBef>
                <a:spcPts val="0"/>
              </a:spcBef>
              <a:buFont typeface="+mj-lt"/>
              <a:buAutoNum type="arabicPeriod"/>
            </a:pPr>
            <a:r>
              <a:rPr lang="cs-CZ" sz="1400" b="1" dirty="0">
                <a:latin typeface="Corbel" panose="020B0503020204020204" pitchFamily="34" charset="0"/>
              </a:rPr>
              <a:t> Kladné vyjádření MAS o souladu SCLLD </a:t>
            </a:r>
          </a:p>
          <a:p>
            <a:pPr>
              <a:lnSpc>
                <a:spcPct val="134000"/>
              </a:lnSpc>
              <a:spcBef>
                <a:spcPts val="0"/>
              </a:spcBef>
              <a:buFont typeface="+mj-lt"/>
              <a:buAutoNum type="arabicPeriod"/>
            </a:pPr>
            <a:r>
              <a:rPr lang="cs-CZ" sz="1400" i="1" dirty="0">
                <a:latin typeface="Corbel" panose="020B0503020204020204" pitchFamily="34" charset="0"/>
              </a:rPr>
              <a:t> Zpráva o provedení auditu bezpečnosti – nerelevantní (projekty nad 3 mil. Kč) + Zpráva o provedení bezpečnostní inspekce pozemní komunikace – relevantní jen pro </a:t>
            </a:r>
            <a:r>
              <a:rPr lang="cs-CZ" sz="1400" i="1" dirty="0" err="1">
                <a:latin typeface="Corbel" panose="020B0503020204020204" pitchFamily="34" charset="0"/>
              </a:rPr>
              <a:t>podaktivitu</a:t>
            </a:r>
            <a:r>
              <a:rPr lang="cs-CZ" sz="1400" i="1" dirty="0">
                <a:latin typeface="Corbel" panose="020B0503020204020204" pitchFamily="34" charset="0"/>
              </a:rPr>
              <a:t> B</a:t>
            </a:r>
          </a:p>
        </p:txBody>
      </p:sp>
      <p:pic>
        <p:nvPicPr>
          <p:cNvPr id="3" name="Obrázek 2" descr="Stock ilustrace Přechod A Značky Pro Chodce Vektorová Ilustrace Eps 10 –  stáhnout obrázek nyní - iStock">
            <a:extLst>
              <a:ext uri="{FF2B5EF4-FFF2-40B4-BE49-F238E27FC236}">
                <a16:creationId xmlns:a16="http://schemas.microsoft.com/office/drawing/2014/main" id="{A27B16C1-DE3A-D28F-0662-21DBFBB1E4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68089" y="477545"/>
            <a:ext cx="1420969" cy="1420969"/>
          </a:xfrm>
          <a:prstGeom prst="rect">
            <a:avLst/>
          </a:prstGeom>
          <a:noFill/>
          <a:ln>
            <a:noFill/>
          </a:ln>
        </p:spPr>
      </p:pic>
      <p:pic>
        <p:nvPicPr>
          <p:cNvPr id="5" name="Picture 2">
            <a:extLst>
              <a:ext uri="{FF2B5EF4-FFF2-40B4-BE49-F238E27FC236}">
                <a16:creationId xmlns:a16="http://schemas.microsoft.com/office/drawing/2014/main" id="{AFC09A1B-22B2-E3A4-6CDF-C4E279C56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4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8" y="1247171"/>
            <a:ext cx="11125083" cy="578227"/>
          </a:xfrm>
        </p:spPr>
        <p:txBody>
          <a:bodyPr>
            <a:noAutofit/>
          </a:bodyPr>
          <a:lstStyle/>
          <a:p>
            <a:pPr algn="l"/>
            <a:r>
              <a:rPr lang="cs-CZ" sz="3200" b="1" dirty="0">
                <a:solidFill>
                  <a:srgbClr val="1B75BC"/>
                </a:solidFill>
                <a:latin typeface="Corbel" panose="020B0503020204020204" pitchFamily="34" charset="0"/>
              </a:rPr>
              <a:t>Indikátory - </a:t>
            </a:r>
            <a:r>
              <a:rPr lang="cs-CZ" sz="3200" b="1" dirty="0">
                <a:solidFill>
                  <a:srgbClr val="FFC000"/>
                </a:solidFill>
                <a:latin typeface="Corbel" panose="020B0503020204020204" pitchFamily="34" charset="0"/>
              </a:rPr>
              <a:t>Doprava</a:t>
            </a:r>
            <a:endParaRPr lang="cs-CZ" sz="3200" dirty="0">
              <a:solidFill>
                <a:srgbClr val="FFC000"/>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78632" y="2225312"/>
            <a:ext cx="10515600" cy="2407375"/>
          </a:xfrm>
        </p:spPr>
        <p:txBody>
          <a:bodyPr>
            <a:normAutofit/>
          </a:bodyPr>
          <a:lstStyle/>
          <a:p>
            <a:pPr marL="0" indent="0">
              <a:lnSpc>
                <a:spcPct val="134000"/>
              </a:lnSpc>
              <a:spcBef>
                <a:spcPts val="0"/>
              </a:spcBef>
              <a:buNone/>
            </a:pPr>
            <a:r>
              <a:rPr lang="cs-CZ" sz="1800" dirty="0">
                <a:latin typeface="Corbel" panose="020B0503020204020204" pitchFamily="34" charset="0"/>
              </a:rPr>
              <a:t>Indikátory výstupu</a:t>
            </a:r>
          </a:p>
          <a:p>
            <a:pPr>
              <a:lnSpc>
                <a:spcPct val="134000"/>
              </a:lnSpc>
              <a:spcBef>
                <a:spcPts val="0"/>
              </a:spcBef>
              <a:buClr>
                <a:srgbClr val="1B75BC"/>
              </a:buClr>
              <a:buFont typeface="Wingdings" panose="05000000000000000000" pitchFamily="2" charset="2"/>
              <a:buChar char="Ø"/>
            </a:pPr>
            <a:r>
              <a:rPr lang="cs-CZ" sz="1800" dirty="0">
                <a:latin typeface="Corbel" panose="020B0503020204020204" pitchFamily="34" charset="0"/>
              </a:rPr>
              <a:t>726 001 – Délka komunikace s realizovaným bezpečnostním opatřením</a:t>
            </a:r>
          </a:p>
          <a:p>
            <a:pPr marL="0" indent="0">
              <a:lnSpc>
                <a:spcPct val="134000"/>
              </a:lnSpc>
              <a:spcBef>
                <a:spcPts val="0"/>
              </a:spcBef>
              <a:buNone/>
            </a:pPr>
            <a:endParaRPr lang="cs-CZ" sz="1800" dirty="0">
              <a:latin typeface="Corbel" panose="020B0503020204020204" pitchFamily="34" charset="0"/>
            </a:endParaRPr>
          </a:p>
          <a:p>
            <a:pPr marL="0" indent="0">
              <a:lnSpc>
                <a:spcPct val="134000"/>
              </a:lnSpc>
              <a:spcBef>
                <a:spcPts val="0"/>
              </a:spcBef>
              <a:buNone/>
            </a:pPr>
            <a:r>
              <a:rPr lang="cs-CZ" sz="1800" dirty="0">
                <a:latin typeface="Corbel" panose="020B0503020204020204" pitchFamily="34" charset="0"/>
              </a:rPr>
              <a:t>Indikátory výsledku</a:t>
            </a:r>
          </a:p>
          <a:p>
            <a:pPr>
              <a:lnSpc>
                <a:spcPct val="134000"/>
              </a:lnSpc>
              <a:spcBef>
                <a:spcPts val="0"/>
              </a:spcBef>
              <a:buClr>
                <a:srgbClr val="1B75BC"/>
              </a:buClr>
              <a:buFont typeface="Wingdings" panose="05000000000000000000" pitchFamily="2" charset="2"/>
              <a:buChar char="Ø"/>
            </a:pPr>
            <a:r>
              <a:rPr lang="cs-CZ" sz="1800" dirty="0">
                <a:latin typeface="Corbel" panose="020B0503020204020204" pitchFamily="34" charset="0"/>
              </a:rPr>
              <a:t>761 011 – Počet nehod na km komunikace s realizovaným bezpečnostním opatřením</a:t>
            </a:r>
          </a:p>
        </p:txBody>
      </p:sp>
      <p:pic>
        <p:nvPicPr>
          <p:cNvPr id="3" name="Obrázek 2" descr="Stock ilustrace Přechod A Značky Pro Chodce Vektorová Ilustrace Eps 10 –  stáhnout obrázek nyní - iStock">
            <a:extLst>
              <a:ext uri="{FF2B5EF4-FFF2-40B4-BE49-F238E27FC236}">
                <a16:creationId xmlns:a16="http://schemas.microsoft.com/office/drawing/2014/main" id="{A27B16C1-DE3A-D28F-0662-21DBFBB1E4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68089" y="477545"/>
            <a:ext cx="1420969" cy="1420969"/>
          </a:xfrm>
          <a:prstGeom prst="rect">
            <a:avLst/>
          </a:prstGeom>
          <a:noFill/>
          <a:ln>
            <a:noFill/>
          </a:ln>
        </p:spPr>
      </p:pic>
      <p:pic>
        <p:nvPicPr>
          <p:cNvPr id="5" name="Picture 2">
            <a:extLst>
              <a:ext uri="{FF2B5EF4-FFF2-40B4-BE49-F238E27FC236}">
                <a16:creationId xmlns:a16="http://schemas.microsoft.com/office/drawing/2014/main" id="{AFC09A1B-22B2-E3A4-6CDF-C4E279C56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303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8" y="1247171"/>
            <a:ext cx="11125083" cy="392159"/>
          </a:xfrm>
        </p:spPr>
        <p:txBody>
          <a:bodyPr>
            <a:noAutofit/>
          </a:bodyPr>
          <a:lstStyle/>
          <a:p>
            <a:pPr algn="l"/>
            <a:r>
              <a:rPr lang="cs-CZ" sz="2400" b="1" dirty="0">
                <a:solidFill>
                  <a:srgbClr val="1B75BC"/>
                </a:solidFill>
                <a:latin typeface="Corbel" panose="020B0503020204020204" pitchFamily="34" charset="0"/>
              </a:rPr>
              <a:t>Kritéria výzev č. 1 IROP Doprava I. </a:t>
            </a:r>
            <a:r>
              <a:rPr lang="cs-CZ" sz="1600" b="1" dirty="0">
                <a:latin typeface="Corbel" panose="020B0503020204020204" pitchFamily="34" charset="0"/>
              </a:rPr>
              <a:t>(min. počet bodů 10b)</a:t>
            </a:r>
            <a:endParaRPr lang="cs-CZ" sz="2400" dirty="0">
              <a:latin typeface="Corbel" panose="020B0503020204020204" pitchFamily="34" charset="0"/>
            </a:endParaRPr>
          </a:p>
        </p:txBody>
      </p:sp>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80156" y="1639330"/>
            <a:ext cx="10975506" cy="4720281"/>
          </a:xfrm>
        </p:spPr>
        <p:txBody>
          <a:bodyPr>
            <a:normAutofit fontScale="92500"/>
          </a:bodyPr>
          <a:lstStyle/>
          <a:p>
            <a:pPr marL="0" indent="0">
              <a:lnSpc>
                <a:spcPct val="134000"/>
              </a:lnSpc>
              <a:spcBef>
                <a:spcPts val="0"/>
              </a:spcBef>
              <a:buNone/>
            </a:pPr>
            <a:r>
              <a:rPr lang="cs-CZ" sz="1200" b="1" dirty="0">
                <a:latin typeface="Corbel" panose="020B0503020204020204" pitchFamily="34" charset="0"/>
              </a:rPr>
              <a:t>Kritérium č. 1: Územní dopad, resp. velikost obce, ve kterém je projekt realizován (max. 5 b)</a:t>
            </a:r>
          </a:p>
          <a:p>
            <a:pPr marL="0" indent="0">
              <a:lnSpc>
                <a:spcPct val="134000"/>
              </a:lnSpc>
              <a:spcBef>
                <a:spcPts val="0"/>
              </a:spcBef>
              <a:buNone/>
            </a:pPr>
            <a:r>
              <a:rPr lang="cs-CZ" sz="1200" dirty="0">
                <a:latin typeface="Corbel" panose="020B0503020204020204" pitchFamily="34" charset="0"/>
              </a:rPr>
              <a:t>Cíl: Zvýhodnit menší obce. Popis kritéria: škála dle počtu obyvatel. Počítá se dle místa realizace projektu. Nepočítají se přidružené obce. Počet obyvatel obce se vztahuje k 1. 1. 2022. </a:t>
            </a:r>
          </a:p>
          <a:p>
            <a:pPr>
              <a:lnSpc>
                <a:spcPct val="134000"/>
              </a:lnSpc>
              <a:spcBef>
                <a:spcPts val="0"/>
              </a:spcBef>
            </a:pPr>
            <a:r>
              <a:rPr lang="cs-CZ" sz="1200" dirty="0">
                <a:latin typeface="Corbel" panose="020B0503020204020204" pitchFamily="34" charset="0"/>
              </a:rPr>
              <a:t>5b	Počet obyvatel do 250 včetně</a:t>
            </a:r>
          </a:p>
          <a:p>
            <a:pPr>
              <a:lnSpc>
                <a:spcPct val="134000"/>
              </a:lnSpc>
              <a:spcBef>
                <a:spcPts val="0"/>
              </a:spcBef>
            </a:pPr>
            <a:r>
              <a:rPr lang="cs-CZ" sz="1200" dirty="0">
                <a:latin typeface="Corbel" panose="020B0503020204020204" pitchFamily="34" charset="0"/>
              </a:rPr>
              <a:t>4b	Počet obyvatel od 251 do 500 včetně</a:t>
            </a:r>
          </a:p>
          <a:p>
            <a:pPr>
              <a:lnSpc>
                <a:spcPct val="134000"/>
              </a:lnSpc>
              <a:spcBef>
                <a:spcPts val="0"/>
              </a:spcBef>
            </a:pPr>
            <a:r>
              <a:rPr lang="cs-CZ" sz="1200" dirty="0">
                <a:latin typeface="Corbel" panose="020B0503020204020204" pitchFamily="34" charset="0"/>
              </a:rPr>
              <a:t>3b	Počet obyvatel od 501 do 1 000 včetně</a:t>
            </a:r>
          </a:p>
          <a:p>
            <a:pPr>
              <a:lnSpc>
                <a:spcPct val="134000"/>
              </a:lnSpc>
              <a:spcBef>
                <a:spcPts val="0"/>
              </a:spcBef>
            </a:pPr>
            <a:r>
              <a:rPr lang="cs-CZ" sz="1200" dirty="0">
                <a:latin typeface="Corbel" panose="020B0503020204020204" pitchFamily="34" charset="0"/>
              </a:rPr>
              <a:t>2b	Počet obyvatel od 1 001 do 1 500 včetně</a:t>
            </a:r>
          </a:p>
          <a:p>
            <a:pPr>
              <a:lnSpc>
                <a:spcPct val="134000"/>
              </a:lnSpc>
              <a:spcBef>
                <a:spcPts val="0"/>
              </a:spcBef>
            </a:pPr>
            <a:r>
              <a:rPr lang="cs-CZ" sz="1200" dirty="0">
                <a:latin typeface="Corbel" panose="020B0503020204020204" pitchFamily="34" charset="0"/>
              </a:rPr>
              <a:t>1b	Počet obyvatel od 1 501 </a:t>
            </a:r>
          </a:p>
          <a:p>
            <a:pPr marL="0" indent="0">
              <a:lnSpc>
                <a:spcPct val="134000"/>
              </a:lnSpc>
              <a:spcBef>
                <a:spcPts val="0"/>
              </a:spcBef>
              <a:buNone/>
            </a:pPr>
            <a:r>
              <a:rPr lang="cs-CZ" sz="1200" b="1" dirty="0">
                <a:latin typeface="Corbel" panose="020B0503020204020204" pitchFamily="34" charset="0"/>
              </a:rPr>
              <a:t>Kritérium č. 2: Připravenost projektu (max. 9 b)</a:t>
            </a:r>
          </a:p>
          <a:p>
            <a:pPr marL="0" indent="0">
              <a:lnSpc>
                <a:spcPct val="134000"/>
              </a:lnSpc>
              <a:spcBef>
                <a:spcPts val="0"/>
              </a:spcBef>
              <a:buNone/>
            </a:pPr>
            <a:r>
              <a:rPr lang="cs-CZ" sz="1200" dirty="0">
                <a:latin typeface="Corbel" panose="020B0503020204020204" pitchFamily="34" charset="0"/>
              </a:rPr>
              <a:t>Cíl: Zvýhodnění projektů s vysokou připraveností kvůli dosažení čerpání alokace MAS. Podmínky IROP vyžadují rychlé čerpání alokace. U projektů, které mají již zahájenu realizaci či jsou ve vysokém stupni připravenosti, je menší riziko odstoupení žadatele od realizace a nedočerpání alokace, což má vliv na celkovou alokaci MAS.</a:t>
            </a:r>
          </a:p>
          <a:p>
            <a:pPr>
              <a:lnSpc>
                <a:spcPct val="134000"/>
              </a:lnSpc>
              <a:spcBef>
                <a:spcPts val="0"/>
              </a:spcBef>
            </a:pPr>
            <a:r>
              <a:rPr lang="cs-CZ" sz="1200" dirty="0">
                <a:latin typeface="Corbel" panose="020B0503020204020204" pitchFamily="34" charset="0"/>
              </a:rPr>
              <a:t>3b	Projektový záměr byl schválen statutárním orgánem předkladatele/ usnesení rady nebo zastupitelstva</a:t>
            </a:r>
          </a:p>
          <a:p>
            <a:pPr>
              <a:lnSpc>
                <a:spcPct val="134000"/>
              </a:lnSpc>
              <a:spcBef>
                <a:spcPts val="0"/>
              </a:spcBef>
            </a:pPr>
            <a:r>
              <a:rPr lang="cs-CZ" sz="1200" dirty="0">
                <a:latin typeface="Corbel" panose="020B0503020204020204" pitchFamily="34" charset="0"/>
              </a:rPr>
              <a:t>3b	Bylo doloženo stavební povolení/ohlášení s nabytím právní moci. V případě „nestavebních“ projektů byl doložen průzkum trhu s položkovým rozpočtem</a:t>
            </a:r>
          </a:p>
          <a:p>
            <a:pPr>
              <a:lnSpc>
                <a:spcPct val="134000"/>
              </a:lnSpc>
              <a:spcBef>
                <a:spcPts val="0"/>
              </a:spcBef>
            </a:pPr>
            <a:r>
              <a:rPr lang="cs-CZ" sz="1200" dirty="0">
                <a:latin typeface="Corbel" panose="020B0503020204020204" pitchFamily="34" charset="0"/>
              </a:rPr>
              <a:t>3b	Termín ukončení realizace je nastaven do 30.4.2025. </a:t>
            </a:r>
          </a:p>
          <a:p>
            <a:pPr marL="0" indent="0">
              <a:lnSpc>
                <a:spcPct val="134000"/>
              </a:lnSpc>
              <a:spcBef>
                <a:spcPts val="0"/>
              </a:spcBef>
              <a:buNone/>
            </a:pPr>
            <a:r>
              <a:rPr lang="cs-CZ" sz="1200" b="1" dirty="0">
                <a:latin typeface="Corbel" panose="020B0503020204020204" pitchFamily="34" charset="0"/>
              </a:rPr>
              <a:t>Kritérium č. 3: Územní vazba (max. 4b.) : </a:t>
            </a:r>
            <a:r>
              <a:rPr lang="cs-CZ" sz="1200" dirty="0">
                <a:latin typeface="Corbel" panose="020B0503020204020204" pitchFamily="34" charset="0"/>
              </a:rPr>
              <a:t>Strategický projekt je významný projekt realizovaný na jednom místě, reaguje na větší počet problémů a slabých míst oblasti. Takový projekt má multiplikační rozvojový efekt ve více oblastech a má zásadní pozitivní dopad na rozvoj celé regionu.</a:t>
            </a:r>
          </a:p>
          <a:p>
            <a:pPr>
              <a:lnSpc>
                <a:spcPct val="134000"/>
              </a:lnSpc>
              <a:spcBef>
                <a:spcPts val="0"/>
              </a:spcBef>
            </a:pPr>
            <a:r>
              <a:rPr lang="cs-CZ" sz="1200" dirty="0">
                <a:latin typeface="Corbel" panose="020B0503020204020204" pitchFamily="34" charset="0"/>
              </a:rPr>
              <a:t>1b	Projekt rozvíjí dříve či současně realizované projekty ve své lokalitě.</a:t>
            </a:r>
          </a:p>
          <a:p>
            <a:pPr>
              <a:lnSpc>
                <a:spcPct val="134000"/>
              </a:lnSpc>
              <a:spcBef>
                <a:spcPts val="0"/>
              </a:spcBef>
            </a:pPr>
            <a:r>
              <a:rPr lang="cs-CZ" sz="1200" dirty="0">
                <a:latin typeface="Corbel" panose="020B0503020204020204" pitchFamily="34" charset="0"/>
              </a:rPr>
              <a:t>3b	Zástupce předkladatele konzultoval svůj záměr na MAS v rámci pracovního setkání MAS (kontrola prezenční listiny). </a:t>
            </a:r>
          </a:p>
          <a:p>
            <a:pPr marL="0" indent="0">
              <a:lnSpc>
                <a:spcPct val="134000"/>
              </a:lnSpc>
              <a:spcBef>
                <a:spcPts val="0"/>
              </a:spcBef>
              <a:buNone/>
            </a:pPr>
            <a:r>
              <a:rPr lang="cs-CZ" sz="1200" b="1" dirty="0">
                <a:latin typeface="Corbel" panose="020B0503020204020204" pitchFamily="34" charset="0"/>
              </a:rPr>
              <a:t>Kritérium č. 4: Potřebnost projektu (max. 2b) </a:t>
            </a:r>
            <a:r>
              <a:rPr lang="cs-CZ" sz="1200" dirty="0">
                <a:latin typeface="Corbel" panose="020B0503020204020204" pitchFamily="34" charset="0"/>
              </a:rPr>
              <a:t>- Potřebnost projektu je v souladu se strategickým plánování obce i  se SCLLD MAS.</a:t>
            </a:r>
          </a:p>
          <a:p>
            <a:pPr>
              <a:lnSpc>
                <a:spcPct val="134000"/>
              </a:lnSpc>
              <a:spcBef>
                <a:spcPts val="0"/>
              </a:spcBef>
            </a:pPr>
            <a:r>
              <a:rPr lang="cs-CZ" sz="1200" dirty="0">
                <a:latin typeface="Corbel" panose="020B0503020204020204" pitchFamily="34" charset="0"/>
              </a:rPr>
              <a:t>1b 	Projekt je v souladu se strategií obce či mikroregionu</a:t>
            </a:r>
          </a:p>
          <a:p>
            <a:pPr>
              <a:lnSpc>
                <a:spcPct val="134000"/>
              </a:lnSpc>
              <a:spcBef>
                <a:spcPts val="0"/>
              </a:spcBef>
            </a:pPr>
            <a:r>
              <a:rPr lang="cs-CZ" sz="1200" dirty="0">
                <a:latin typeface="Corbel" panose="020B0503020204020204" pitchFamily="34" charset="0"/>
              </a:rPr>
              <a:t>1b	Předkladatel zastoupený svým statutárním zástupcem konzultoval projekt. záměr s manažerem MAS (od vyhlášení výzvy na příjem projekt. záměrů, doložení konzultace).</a:t>
            </a:r>
          </a:p>
        </p:txBody>
      </p:sp>
      <p:pic>
        <p:nvPicPr>
          <p:cNvPr id="3" name="Picture 2">
            <a:extLst>
              <a:ext uri="{FF2B5EF4-FFF2-40B4-BE49-F238E27FC236}">
                <a16:creationId xmlns:a16="http://schemas.microsoft.com/office/drawing/2014/main" id="{318949CA-2028-7BEB-EAA2-BDE81B717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descr="Stock ilustrace Přechod A Značky Pro Chodce Vektorová Ilustrace Eps 10 –  stáhnout obrázek nyní - iStock">
            <a:extLst>
              <a:ext uri="{FF2B5EF4-FFF2-40B4-BE49-F238E27FC236}">
                <a16:creationId xmlns:a16="http://schemas.microsoft.com/office/drawing/2014/main" id="{73BFEECD-70D3-7D49-20B7-24A3B26976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68089" y="477545"/>
            <a:ext cx="1420969" cy="1420969"/>
          </a:xfrm>
          <a:prstGeom prst="rect">
            <a:avLst/>
          </a:prstGeom>
          <a:noFill/>
          <a:ln>
            <a:noFill/>
          </a:ln>
        </p:spPr>
      </p:pic>
    </p:spTree>
    <p:extLst>
      <p:ext uri="{BB962C8B-B14F-4D97-AF65-F5344CB8AC3E}">
        <p14:creationId xmlns:p14="http://schemas.microsoft.com/office/powerpoint/2010/main" val="396438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8" y="1247171"/>
            <a:ext cx="11125083" cy="578227"/>
          </a:xfrm>
        </p:spPr>
        <p:txBody>
          <a:bodyPr>
            <a:noAutofit/>
          </a:bodyPr>
          <a:lstStyle/>
          <a:p>
            <a:pPr algn="l"/>
            <a:r>
              <a:rPr lang="cs-CZ" sz="3200" b="1" dirty="0">
                <a:solidFill>
                  <a:srgbClr val="1B75BC"/>
                </a:solidFill>
                <a:latin typeface="Corbel" panose="020B0503020204020204" pitchFamily="34" charset="0"/>
              </a:rPr>
              <a:t>Dokumenty výzvy</a:t>
            </a:r>
            <a:endParaRPr lang="cs-CZ" sz="3200" dirty="0">
              <a:solidFill>
                <a:srgbClr val="FFC000"/>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78632" y="2225312"/>
            <a:ext cx="10515600" cy="2407375"/>
          </a:xfrm>
        </p:spPr>
        <p:txBody>
          <a:bodyPr>
            <a:normAutofit/>
          </a:bodyPr>
          <a:lstStyle/>
          <a:p>
            <a:r>
              <a:rPr lang="cs-CZ" sz="1600" dirty="0">
                <a:latin typeface="Corbel" panose="020B0503020204020204" pitchFamily="34" charset="0"/>
              </a:rPr>
              <a:t>Text výzvy</a:t>
            </a:r>
          </a:p>
          <a:p>
            <a:pPr>
              <a:lnSpc>
                <a:spcPct val="134000"/>
              </a:lnSpc>
              <a:spcBef>
                <a:spcPts val="0"/>
              </a:spcBef>
            </a:pPr>
            <a:r>
              <a:rPr lang="cs-CZ" sz="1600" dirty="0">
                <a:latin typeface="Corbel" panose="020B0503020204020204" pitchFamily="34" charset="0"/>
              </a:rPr>
              <a:t>Kritéria administrativní kontroly</a:t>
            </a:r>
          </a:p>
          <a:p>
            <a:pPr>
              <a:lnSpc>
                <a:spcPct val="134000"/>
              </a:lnSpc>
              <a:spcBef>
                <a:spcPts val="0"/>
              </a:spcBef>
            </a:pPr>
            <a:r>
              <a:rPr lang="cs-CZ" sz="1600" dirty="0">
                <a:latin typeface="Corbel" panose="020B0503020204020204" pitchFamily="34" charset="0"/>
              </a:rPr>
              <a:t>Kritéria věcného hodnocení</a:t>
            </a:r>
          </a:p>
          <a:p>
            <a:pPr>
              <a:lnSpc>
                <a:spcPct val="134000"/>
              </a:lnSpc>
              <a:spcBef>
                <a:spcPts val="0"/>
              </a:spcBef>
            </a:pPr>
            <a:r>
              <a:rPr lang="cs-CZ" sz="1600" dirty="0">
                <a:latin typeface="Corbel" panose="020B0503020204020204" pitchFamily="34" charset="0"/>
                <a:hlinkClick r:id="rId5" tooltip="Soubor ke stáhnutí: Př. 3_Sablona projektoveho zameru.docx, Typ: Microsoft Office - OOXML - Word Document, Velikost: 290.29 kB">
                  <a:extLst>
                    <a:ext uri="{A12FA001-AC4F-418D-AE19-62706E023703}">
                      <ahyp:hlinkClr xmlns:ahyp="http://schemas.microsoft.com/office/drawing/2018/hyperlinkcolor" val="tx"/>
                    </a:ext>
                  </a:extLst>
                </a:hlinkClick>
              </a:rPr>
              <a:t>Šablona projektového záměru </a:t>
            </a:r>
            <a:endParaRPr lang="cs-CZ" sz="1600" dirty="0">
              <a:latin typeface="Corbel" panose="020B0503020204020204" pitchFamily="34" charset="0"/>
            </a:endParaRPr>
          </a:p>
          <a:p>
            <a:pPr>
              <a:lnSpc>
                <a:spcPct val="134000"/>
              </a:lnSpc>
              <a:spcBef>
                <a:spcPts val="0"/>
              </a:spcBef>
            </a:pPr>
            <a:r>
              <a:rPr lang="cs-CZ" sz="1600" dirty="0">
                <a:latin typeface="Corbel" panose="020B0503020204020204" pitchFamily="34" charset="0"/>
                <a:hlinkClick r:id="rId6" tooltip="Soubor ke stáhnutí: Př. 4_Vyjadreni MAS k projekt_zameru.docx, Typ: Microsoft Office - OOXML - Word Document, Velikost: 104.94 kB">
                  <a:extLst>
                    <a:ext uri="{A12FA001-AC4F-418D-AE19-62706E023703}">
                      <ahyp:hlinkClr xmlns:ahyp="http://schemas.microsoft.com/office/drawing/2018/hyperlinkcolor" val="tx"/>
                    </a:ext>
                  </a:extLst>
                </a:hlinkClick>
              </a:rPr>
              <a:t>Vyjádření MAS k </a:t>
            </a:r>
            <a:r>
              <a:rPr lang="cs-CZ" sz="1600" dirty="0" err="1">
                <a:latin typeface="Corbel" panose="020B0503020204020204" pitchFamily="34" charset="0"/>
                <a:hlinkClick r:id="rId6" tooltip="Soubor ke stáhnutí: Př. 4_Vyjadreni MAS k projekt_zameru.docx, Typ: Microsoft Office - OOXML - Word Document, Velikost: 104.94 kB">
                  <a:extLst>
                    <a:ext uri="{A12FA001-AC4F-418D-AE19-62706E023703}">
                      <ahyp:hlinkClr xmlns:ahyp="http://schemas.microsoft.com/office/drawing/2018/hyperlinkcolor" val="tx"/>
                    </a:ext>
                  </a:extLst>
                </a:hlinkClick>
              </a:rPr>
              <a:t>projekt_záměru</a:t>
            </a:r>
            <a:endParaRPr lang="cs-CZ" sz="1600" dirty="0">
              <a:latin typeface="Corbel" panose="020B0503020204020204" pitchFamily="34" charset="0"/>
            </a:endParaRPr>
          </a:p>
          <a:p>
            <a:pPr>
              <a:lnSpc>
                <a:spcPct val="134000"/>
              </a:lnSpc>
              <a:spcBef>
                <a:spcPts val="0"/>
              </a:spcBef>
            </a:pPr>
            <a:r>
              <a:rPr lang="cs-CZ" sz="1600" dirty="0">
                <a:latin typeface="Corbel" panose="020B0503020204020204" pitchFamily="34" charset="0"/>
                <a:hlinkClick r:id="rId7" tooltip="Soubor ke stáhnutí: Interní postupy IROP_2021-2027_final.pdf, Typ: Adobe Portable Document Format, Velikost: 403.51 kB">
                  <a:extLst>
                    <a:ext uri="{A12FA001-AC4F-418D-AE19-62706E023703}">
                      <ahyp:hlinkClr xmlns:ahyp="http://schemas.microsoft.com/office/drawing/2018/hyperlinkcolor" val="tx"/>
                    </a:ext>
                  </a:extLst>
                </a:hlinkClick>
              </a:rPr>
              <a:t>Interní postupy IROP 2021-2027</a:t>
            </a:r>
            <a:endParaRPr lang="cs-CZ" sz="1600" dirty="0">
              <a:latin typeface="Corbel" panose="020B0503020204020204" pitchFamily="34" charset="0"/>
            </a:endParaRPr>
          </a:p>
          <a:p>
            <a:pPr>
              <a:lnSpc>
                <a:spcPct val="134000"/>
              </a:lnSpc>
              <a:spcBef>
                <a:spcPts val="0"/>
              </a:spcBef>
            </a:pPr>
            <a:r>
              <a:rPr lang="cs-CZ" sz="1600" dirty="0">
                <a:latin typeface="Corbel" panose="020B0503020204020204" pitchFamily="34" charset="0"/>
                <a:hlinkClick r:id="rId8" tooltip="Soubor ke stáhnutí: Př. 1_Etický kodex MAS MH.docx, Typ: Microsoft Office - OOXML - Word Document, Velikost: 304.07 kB">
                  <a:extLst>
                    <a:ext uri="{A12FA001-AC4F-418D-AE19-62706E023703}">
                      <ahyp:hlinkClr xmlns:ahyp="http://schemas.microsoft.com/office/drawing/2018/hyperlinkcolor" val="tx"/>
                    </a:ext>
                  </a:extLst>
                </a:hlinkClick>
              </a:rPr>
              <a:t>Etický kodex MAS MH</a:t>
            </a:r>
            <a:endParaRPr lang="cs-CZ" sz="1600" dirty="0">
              <a:latin typeface="Corbel" panose="020B0503020204020204" pitchFamily="34" charset="0"/>
            </a:endParaRPr>
          </a:p>
          <a:p>
            <a:pPr>
              <a:lnSpc>
                <a:spcPct val="134000"/>
              </a:lnSpc>
              <a:spcBef>
                <a:spcPts val="0"/>
              </a:spcBef>
            </a:pPr>
            <a:endParaRPr lang="cs-CZ" sz="2000" dirty="0">
              <a:latin typeface="Corbel" panose="020B0503020204020204" pitchFamily="34" charset="0"/>
            </a:endParaRPr>
          </a:p>
        </p:txBody>
      </p:sp>
      <p:pic>
        <p:nvPicPr>
          <p:cNvPr id="3" name="Obrázek 2" descr="Stock ilustrace Přechod A Značky Pro Chodce Vektorová Ilustrace Eps 10 –  stáhnout obrázek nyní - iStock">
            <a:extLst>
              <a:ext uri="{FF2B5EF4-FFF2-40B4-BE49-F238E27FC236}">
                <a16:creationId xmlns:a16="http://schemas.microsoft.com/office/drawing/2014/main" id="{A27B16C1-DE3A-D28F-0662-21DBFBB1E43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68089" y="477545"/>
            <a:ext cx="1420969" cy="1420969"/>
          </a:xfrm>
          <a:prstGeom prst="rect">
            <a:avLst/>
          </a:prstGeom>
          <a:noFill/>
          <a:ln>
            <a:noFill/>
          </a:ln>
        </p:spPr>
      </p:pic>
      <p:pic>
        <p:nvPicPr>
          <p:cNvPr id="5" name="Picture 2">
            <a:extLst>
              <a:ext uri="{FF2B5EF4-FFF2-40B4-BE49-F238E27FC236}">
                <a16:creationId xmlns:a16="http://schemas.microsoft.com/office/drawing/2014/main" id="{AFC09A1B-22B2-E3A4-6CDF-C4E279C564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02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378294" y="1087287"/>
            <a:ext cx="11278245" cy="956558"/>
          </a:xfrm>
        </p:spPr>
        <p:txBody>
          <a:bodyPr>
            <a:noAutofit/>
          </a:bodyPr>
          <a:lstStyle/>
          <a:p>
            <a:pPr algn="l"/>
            <a:r>
              <a:rPr lang="cs-CZ" sz="3200" b="1">
                <a:solidFill>
                  <a:srgbClr val="1B75BC"/>
                </a:solidFill>
                <a:latin typeface="Corbel" panose="020B0503020204020204" pitchFamily="34" charset="0"/>
              </a:rPr>
              <a:t>Obecné informace k výzvám IROP 2021+</a:t>
            </a:r>
            <a:endParaRPr lang="cs-CZ" sz="2600" b="1">
              <a:solidFill>
                <a:srgbClr val="1B75BC"/>
              </a:solidFill>
              <a:latin typeface="Corbel" panose="020B0503020204020204" pitchFamily="34" charset="0"/>
            </a:endParaRPr>
          </a:p>
        </p:txBody>
      </p:sp>
      <p:sp>
        <p:nvSpPr>
          <p:cNvPr id="3" name="Zástupný obsah 2">
            <a:extLst>
              <a:ext uri="{FF2B5EF4-FFF2-40B4-BE49-F238E27FC236}">
                <a16:creationId xmlns:a16="http://schemas.microsoft.com/office/drawing/2014/main" id="{E9C43D0C-A677-48EC-9442-6133D4932A0F}"/>
              </a:ext>
            </a:extLst>
          </p:cNvPr>
          <p:cNvSpPr>
            <a:spLocks noGrp="1"/>
          </p:cNvSpPr>
          <p:nvPr>
            <p:ph idx="1"/>
          </p:nvPr>
        </p:nvSpPr>
        <p:spPr>
          <a:xfrm>
            <a:off x="461695" y="1890038"/>
            <a:ext cx="11435410" cy="3421264"/>
          </a:xfrm>
        </p:spPr>
        <p:txBody>
          <a:bodyPr numCol="1">
            <a:noAutofit/>
          </a:bodyPr>
          <a:lstStyle/>
          <a:p>
            <a:pPr>
              <a:spcBef>
                <a:spcPts val="600"/>
              </a:spcBef>
              <a:spcAft>
                <a:spcPts val="600"/>
              </a:spcAft>
              <a:buClr>
                <a:srgbClr val="1B75BC"/>
              </a:buClr>
            </a:pPr>
            <a:r>
              <a:rPr lang="cs-CZ" sz="1800" dirty="0">
                <a:latin typeface="Corbel" panose="020B0503020204020204" pitchFamily="34" charset="0"/>
              </a:rPr>
              <a:t>Kolová výzva MAS s věcným hodnocením</a:t>
            </a:r>
          </a:p>
          <a:p>
            <a:pPr>
              <a:spcBef>
                <a:spcPts val="600"/>
              </a:spcBef>
              <a:spcAft>
                <a:spcPts val="600"/>
              </a:spcAft>
              <a:buClr>
                <a:srgbClr val="1B75BC"/>
              </a:buClr>
            </a:pPr>
            <a:r>
              <a:rPr lang="cs-CZ" sz="1800" dirty="0">
                <a:latin typeface="Corbel" panose="020B0503020204020204" pitchFamily="34" charset="0"/>
              </a:rPr>
              <a:t>Dotace 95 %, financování ex-post</a:t>
            </a:r>
          </a:p>
          <a:p>
            <a:pPr>
              <a:spcBef>
                <a:spcPts val="600"/>
              </a:spcBef>
              <a:spcAft>
                <a:spcPts val="600"/>
              </a:spcAft>
              <a:buClr>
                <a:srgbClr val="1B75BC"/>
              </a:buClr>
            </a:pPr>
            <a:r>
              <a:rPr lang="cs-CZ" sz="1800" dirty="0">
                <a:latin typeface="Corbel" panose="020B0503020204020204" pitchFamily="34" charset="0"/>
              </a:rPr>
              <a:t>5 let udržitelnost</a:t>
            </a:r>
          </a:p>
          <a:p>
            <a:pPr>
              <a:spcBef>
                <a:spcPts val="600"/>
              </a:spcBef>
              <a:spcAft>
                <a:spcPts val="600"/>
              </a:spcAft>
              <a:buClr>
                <a:srgbClr val="1B75BC"/>
              </a:buClr>
            </a:pPr>
            <a:r>
              <a:rPr lang="cs-CZ" sz="1800" dirty="0">
                <a:latin typeface="Corbel" panose="020B0503020204020204" pitchFamily="34" charset="0"/>
              </a:rPr>
              <a:t>Způsobilost výdajů od 1. 1. 2021</a:t>
            </a:r>
          </a:p>
          <a:p>
            <a:pPr>
              <a:spcBef>
                <a:spcPts val="600"/>
              </a:spcBef>
              <a:spcAft>
                <a:spcPts val="600"/>
              </a:spcAft>
              <a:buClr>
                <a:srgbClr val="1B75BC"/>
              </a:buClr>
            </a:pPr>
            <a:r>
              <a:rPr lang="pl-PL" sz="1800" dirty="0">
                <a:latin typeface="Corbel" panose="020B0503020204020204" pitchFamily="34" charset="0"/>
              </a:rPr>
              <a:t>Parametr „ významně nepoškozovat v oblasti životního prostředí” – u staveb. (</a:t>
            </a:r>
            <a:r>
              <a:rPr lang="pl-PL" sz="1800" i="1" dirty="0">
                <a:latin typeface="Corbel" panose="020B0503020204020204" pitchFamily="34" charset="0"/>
              </a:rPr>
              <a:t>např. 70% odpadu ze stavby musí být zrecyklováno, úsporné vodovodní baterie, nesmí být postaveno na orné půdě...)</a:t>
            </a:r>
          </a:p>
          <a:p>
            <a:pPr>
              <a:spcBef>
                <a:spcPts val="600"/>
              </a:spcBef>
              <a:spcAft>
                <a:spcPts val="600"/>
              </a:spcAft>
              <a:buClr>
                <a:srgbClr val="1B75BC"/>
              </a:buClr>
            </a:pPr>
            <a:r>
              <a:rPr lang="pl-PL" sz="1800" dirty="0">
                <a:latin typeface="Corbel" panose="020B0503020204020204" pitchFamily="34" charset="0"/>
              </a:rPr>
              <a:t>Bezbariérovost</a:t>
            </a:r>
          </a:p>
          <a:p>
            <a:pPr>
              <a:spcBef>
                <a:spcPts val="600"/>
              </a:spcBef>
              <a:spcAft>
                <a:spcPts val="600"/>
              </a:spcAft>
              <a:buClr>
                <a:srgbClr val="1B75BC"/>
              </a:buClr>
            </a:pPr>
            <a:r>
              <a:rPr lang="cs-CZ" sz="1800" dirty="0">
                <a:latin typeface="Corbel" panose="020B0503020204020204" pitchFamily="34" charset="0"/>
              </a:rPr>
              <a:t>Ukončení realizace dle pravidel ŘO je 30. 6. 2029. Realizace nesmí být ukončena před podáním žádosti o podporu.</a:t>
            </a:r>
          </a:p>
          <a:p>
            <a:pPr>
              <a:spcBef>
                <a:spcPts val="600"/>
              </a:spcBef>
              <a:spcAft>
                <a:spcPts val="600"/>
              </a:spcAft>
              <a:buClr>
                <a:srgbClr val="1B75BC"/>
              </a:buClr>
            </a:pPr>
            <a:r>
              <a:rPr lang="cs-CZ" sz="1800" dirty="0">
                <a:latin typeface="Corbel" panose="020B0503020204020204" pitchFamily="34" charset="0"/>
              </a:rPr>
              <a:t>Nová registrace v ISKP2021</a:t>
            </a:r>
            <a:r>
              <a:rPr lang="en-US" sz="1800" dirty="0">
                <a:latin typeface="Corbel" panose="020B0503020204020204" pitchFamily="34" charset="0"/>
              </a:rPr>
              <a:t>+</a:t>
            </a:r>
            <a:r>
              <a:rPr lang="cs-CZ" sz="1800" dirty="0">
                <a:latin typeface="Corbel" panose="020B0503020204020204" pitchFamily="34" charset="0"/>
              </a:rPr>
              <a:t> přes bankovní identitu statutárního zástupce.</a:t>
            </a: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99311"/>
            <a:ext cx="12192000" cy="1258882"/>
          </a:xfrm>
          <a:prstGeom prst="rect">
            <a:avLst/>
          </a:prstGeom>
        </p:spPr>
      </p:pic>
      <p:pic>
        <p:nvPicPr>
          <p:cNvPr id="4" name="Picture 2">
            <a:extLst>
              <a:ext uri="{FF2B5EF4-FFF2-40B4-BE49-F238E27FC236}">
                <a16:creationId xmlns:a16="http://schemas.microsoft.com/office/drawing/2014/main" id="{7EB24E43-E62C-2AD3-C019-1C1F7B4E02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15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A96BAE44-C7D3-4476-8B3F-4E330B59C9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DD20969D-EB84-46F9-BA54-36A3770C2845}"/>
              </a:ext>
            </a:extLst>
          </p:cNvPr>
          <p:cNvSpPr>
            <a:spLocks noGrp="1"/>
          </p:cNvSpPr>
          <p:nvPr>
            <p:ph type="ctrTitle"/>
          </p:nvPr>
        </p:nvSpPr>
        <p:spPr>
          <a:xfrm>
            <a:off x="547637" y="870733"/>
            <a:ext cx="11339660" cy="776410"/>
          </a:xfrm>
        </p:spPr>
        <p:txBody>
          <a:bodyPr>
            <a:noAutofit/>
          </a:bodyPr>
          <a:lstStyle/>
          <a:p>
            <a:r>
              <a:rPr lang="cs-CZ" sz="4000" b="1">
                <a:solidFill>
                  <a:schemeClr val="bg1"/>
                </a:solidFill>
                <a:latin typeface="Corbel" panose="020B0503020204020204" pitchFamily="34" charset="0"/>
              </a:rPr>
              <a:t>Výzvy IROP - Vzdělávání (MŠ +ZŠ)</a:t>
            </a:r>
          </a:p>
        </p:txBody>
      </p:sp>
      <p:pic>
        <p:nvPicPr>
          <p:cNvPr id="7" name="Grafický objekt 6">
            <a:extLst>
              <a:ext uri="{FF2B5EF4-FFF2-40B4-BE49-F238E27FC236}">
                <a16:creationId xmlns:a16="http://schemas.microsoft.com/office/drawing/2014/main" id="{D1D8C8D8-D7C7-4B4F-AB9A-E0F5079598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5428459"/>
            <a:ext cx="12192000" cy="1258882"/>
          </a:xfrm>
          <a:prstGeom prst="rect">
            <a:avLst/>
          </a:prstGeom>
        </p:spPr>
      </p:pic>
      <p:pic>
        <p:nvPicPr>
          <p:cNvPr id="2050" name="Picture 2">
            <a:extLst>
              <a:ext uri="{FF2B5EF4-FFF2-40B4-BE49-F238E27FC236}">
                <a16:creationId xmlns:a16="http://schemas.microsoft.com/office/drawing/2014/main" id="{76B9271F-8B00-47AE-81B3-BDBDD583C5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656" y="2370218"/>
            <a:ext cx="3521622" cy="195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28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468830" y="1092391"/>
            <a:ext cx="10515600" cy="578227"/>
          </a:xfrm>
        </p:spPr>
        <p:txBody>
          <a:bodyPr>
            <a:noAutofit/>
          </a:bodyPr>
          <a:lstStyle/>
          <a:p>
            <a:pPr algn="l"/>
            <a:r>
              <a:rPr lang="cs-CZ" sz="3200" b="1" dirty="0">
                <a:solidFill>
                  <a:srgbClr val="1B75BC"/>
                </a:solidFill>
                <a:latin typeface="Corbel" panose="020B0503020204020204" pitchFamily="34" charset="0"/>
              </a:rPr>
              <a:t>Parametry výzvy  - Vzdělávání (MŠ, ZŠ) </a:t>
            </a: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D94DB241-0690-D54E-EB22-A2985C87825D}"/>
              </a:ext>
            </a:extLst>
          </p:cNvPr>
          <p:cNvSpPr>
            <a:spLocks noGrp="1"/>
          </p:cNvSpPr>
          <p:nvPr>
            <p:ph idx="1"/>
          </p:nvPr>
        </p:nvSpPr>
        <p:spPr>
          <a:xfrm>
            <a:off x="699535" y="1668351"/>
            <a:ext cx="10924054" cy="3637074"/>
          </a:xfrm>
        </p:spPr>
        <p:txBody>
          <a:bodyPr>
            <a:normAutofit fontScale="25000" lnSpcReduction="20000"/>
          </a:bodyPr>
          <a:lstStyle/>
          <a:p>
            <a:pPr>
              <a:lnSpc>
                <a:spcPct val="134000"/>
              </a:lnSpc>
              <a:spcBef>
                <a:spcPts val="0"/>
              </a:spcBef>
              <a:buClr>
                <a:srgbClr val="1B75BC"/>
              </a:buClr>
            </a:pPr>
            <a:r>
              <a:rPr lang="cs-CZ" sz="7200" dirty="0">
                <a:latin typeface="Corbel" panose="020B0503020204020204" pitchFamily="34" charset="0"/>
              </a:rPr>
              <a:t>Termín pro předkládání </a:t>
            </a:r>
            <a:r>
              <a:rPr lang="cs-CZ" sz="7200" dirty="0">
                <a:latin typeface="Corbel" panose="020B0503020204020204" pitchFamily="34" charset="0"/>
                <a:hlinkClick r:id="rId5"/>
              </a:rPr>
              <a:t>projektových záměrů</a:t>
            </a:r>
            <a:r>
              <a:rPr lang="cs-CZ" sz="7200" dirty="0">
                <a:latin typeface="Corbel" panose="020B0503020204020204" pitchFamily="34" charset="0"/>
              </a:rPr>
              <a:t>: 1.8. – 31.8.2023 do 12 hod </a:t>
            </a:r>
          </a:p>
          <a:p>
            <a:pPr>
              <a:lnSpc>
                <a:spcPct val="134000"/>
              </a:lnSpc>
              <a:spcBef>
                <a:spcPts val="0"/>
              </a:spcBef>
              <a:buClr>
                <a:srgbClr val="1B75BC"/>
              </a:buClr>
            </a:pPr>
            <a:r>
              <a:rPr lang="cs-CZ" sz="7200" dirty="0">
                <a:latin typeface="Corbel" panose="020B0503020204020204" pitchFamily="34" charset="0"/>
              </a:rPr>
              <a:t>Min. výše 350 000 Kč</a:t>
            </a:r>
          </a:p>
          <a:p>
            <a:pPr>
              <a:lnSpc>
                <a:spcPct val="134000"/>
              </a:lnSpc>
              <a:spcBef>
                <a:spcPts val="0"/>
              </a:spcBef>
              <a:buClr>
                <a:srgbClr val="1B75BC"/>
              </a:buClr>
            </a:pPr>
            <a:r>
              <a:rPr lang="pl-PL" sz="7200" dirty="0">
                <a:latin typeface="Corbel" panose="020B0503020204020204" pitchFamily="34" charset="0"/>
              </a:rPr>
              <a:t>Odkaz na</a:t>
            </a:r>
            <a:r>
              <a:rPr lang="pl-PL" sz="7200" dirty="0">
                <a:latin typeface="Corbel" panose="020B0503020204020204" pitchFamily="34" charset="0"/>
                <a:hlinkClick r:id="rId6"/>
              </a:rPr>
              <a:t> Obecná a specifická pravidla IROP SCLLD vč. příloh</a:t>
            </a:r>
            <a:endParaRPr lang="cs-CZ" sz="7200" dirty="0">
              <a:latin typeface="Corbel" panose="020B0503020204020204" pitchFamily="34" charset="0"/>
            </a:endParaRPr>
          </a:p>
          <a:p>
            <a:pPr>
              <a:lnSpc>
                <a:spcPct val="134000"/>
              </a:lnSpc>
              <a:spcBef>
                <a:spcPts val="0"/>
              </a:spcBef>
              <a:buClr>
                <a:srgbClr val="1B75BC"/>
              </a:buClr>
            </a:pPr>
            <a:r>
              <a:rPr lang="cs-CZ" sz="7200" b="1" dirty="0">
                <a:latin typeface="Corbel" panose="020B0503020204020204" pitchFamily="34" charset="0"/>
              </a:rPr>
              <a:t>Nejzazší datum ukončení realizace projektu: </a:t>
            </a:r>
            <a:r>
              <a:rPr lang="cs-CZ" sz="7200" dirty="0">
                <a:latin typeface="Corbel" panose="020B0503020204020204" pitchFamily="34" charset="0"/>
              </a:rPr>
              <a:t>31.12.2026 </a:t>
            </a:r>
            <a:r>
              <a:rPr lang="cs-CZ" sz="5600" dirty="0">
                <a:highlight>
                  <a:srgbClr val="FFFF00"/>
                </a:highlight>
                <a:latin typeface="Corbel" panose="020B0503020204020204" pitchFamily="34" charset="0"/>
              </a:rPr>
              <a:t>(projekty s nastaveným termínem ukončení realizace do 30.4.2025 budou bodově zvýhodněny)</a:t>
            </a:r>
            <a:endParaRPr lang="cs-CZ" sz="7200" dirty="0">
              <a:highlight>
                <a:srgbClr val="FFFF00"/>
              </a:highlight>
              <a:latin typeface="Corbel" panose="020B0503020204020204" pitchFamily="34" charset="0"/>
            </a:endParaRPr>
          </a:p>
          <a:p>
            <a:pPr>
              <a:lnSpc>
                <a:spcPct val="134000"/>
              </a:lnSpc>
              <a:spcBef>
                <a:spcPts val="0"/>
              </a:spcBef>
              <a:buClr>
                <a:srgbClr val="1B75BC"/>
              </a:buClr>
            </a:pPr>
            <a:r>
              <a:rPr lang="cs-CZ" sz="7200" b="1" dirty="0">
                <a:latin typeface="Corbel" panose="020B0503020204020204" pitchFamily="34" charset="0"/>
              </a:rPr>
              <a:t>Způsobilost výdajů: </a:t>
            </a:r>
            <a:r>
              <a:rPr lang="pl-PL" sz="7200" dirty="0">
                <a:latin typeface="Corbel" panose="020B0503020204020204" pitchFamily="34" charset="0"/>
              </a:rPr>
              <a:t>od 1. 1. 2021 do data ukončení realizace projektu, žádosti o platbu min. 3 měsíce/etapa)</a:t>
            </a:r>
          </a:p>
          <a:p>
            <a:pPr>
              <a:lnSpc>
                <a:spcPct val="134000"/>
              </a:lnSpc>
              <a:spcBef>
                <a:spcPts val="0"/>
              </a:spcBef>
              <a:buClr>
                <a:srgbClr val="1B75BC"/>
              </a:buClr>
            </a:pPr>
            <a:r>
              <a:rPr lang="pl-PL" sz="7200" b="1" dirty="0">
                <a:latin typeface="Corbel" panose="020B0503020204020204" pitchFamily="34" charset="0"/>
              </a:rPr>
              <a:t>Oprávnění žadatelé</a:t>
            </a:r>
            <a:r>
              <a:rPr lang="pl-PL" sz="7200" dirty="0">
                <a:latin typeface="Corbel" panose="020B0503020204020204" pitchFamily="34" charset="0"/>
              </a:rPr>
              <a:t>: obce, DSO, školské subjekty</a:t>
            </a:r>
          </a:p>
          <a:p>
            <a:pPr>
              <a:lnSpc>
                <a:spcPct val="134000"/>
              </a:lnSpc>
              <a:spcBef>
                <a:spcPts val="0"/>
              </a:spcBef>
              <a:buClr>
                <a:srgbClr val="1B75BC"/>
              </a:buClr>
            </a:pPr>
            <a:r>
              <a:rPr lang="pl-PL" sz="7200" b="1" dirty="0">
                <a:latin typeface="Corbel" panose="020B0503020204020204" pitchFamily="34" charset="0"/>
              </a:rPr>
              <a:t>Cílová skupina: </a:t>
            </a:r>
            <a:r>
              <a:rPr lang="pl-PL" sz="7200" dirty="0">
                <a:latin typeface="Corbel" panose="020B0503020204020204" pitchFamily="34" charset="0"/>
              </a:rPr>
              <a:t>děti od 2 let v předškolním vzdělávání/žáci ZŠ, národnostní skupiny (zejména Romové), uprchlíci, migranti</a:t>
            </a:r>
          </a:p>
          <a:p>
            <a:pPr>
              <a:lnSpc>
                <a:spcPct val="134000"/>
              </a:lnSpc>
              <a:spcBef>
                <a:spcPts val="0"/>
              </a:spcBef>
              <a:buClr>
                <a:srgbClr val="1B75BC"/>
              </a:buClr>
            </a:pPr>
            <a:r>
              <a:rPr lang="pl-PL" sz="7200" b="1" dirty="0">
                <a:latin typeface="Corbel" panose="020B0503020204020204" pitchFamily="34" charset="0"/>
              </a:rPr>
              <a:t>Bezbariérově přístupné! </a:t>
            </a:r>
            <a:r>
              <a:rPr lang="pl-PL" sz="7200" dirty="0">
                <a:latin typeface="Corbel" panose="020B0503020204020204" pitchFamily="34" charset="0"/>
              </a:rPr>
              <a:t>(od vstupu do budovy po vstup do podpořených prostor + bez. WC)</a:t>
            </a:r>
          </a:p>
          <a:p>
            <a:pPr>
              <a:lnSpc>
                <a:spcPct val="134000"/>
              </a:lnSpc>
              <a:spcBef>
                <a:spcPts val="0"/>
              </a:spcBef>
              <a:buClr>
                <a:srgbClr val="1B75BC"/>
              </a:buClr>
            </a:pPr>
            <a:r>
              <a:rPr lang="pl-PL" sz="7200" dirty="0">
                <a:latin typeface="Corbel" panose="020B0503020204020204" pitchFamily="34" charset="0"/>
              </a:rPr>
              <a:t>Web. odkaz na výzvu: </a:t>
            </a:r>
            <a:r>
              <a:rPr lang="pl-PL" sz="7200" dirty="0">
                <a:latin typeface="Corbel" panose="020B0503020204020204" pitchFamily="34" charset="0"/>
                <a:hlinkClick r:id="rId5"/>
              </a:rPr>
              <a:t>https://www.mezihrady.cz/dotace-nzu-light/op-2021-2027/irop/</a:t>
            </a:r>
            <a:endParaRPr lang="pl-PL" sz="7200" dirty="0">
              <a:latin typeface="Corbel" panose="020B0503020204020204" pitchFamily="34" charset="0"/>
            </a:endParaRPr>
          </a:p>
          <a:p>
            <a:pPr marL="0" indent="0">
              <a:buNone/>
            </a:pPr>
            <a:endParaRPr lang="pl-PL" sz="6000" dirty="0">
              <a:latin typeface="Corbel" panose="020B0503020204020204" pitchFamily="34" charset="0"/>
            </a:endParaRPr>
          </a:p>
          <a:p>
            <a:endParaRPr lang="cs-CZ" dirty="0"/>
          </a:p>
        </p:txBody>
      </p:sp>
      <p:pic>
        <p:nvPicPr>
          <p:cNvPr id="3" name="Picture 2">
            <a:extLst>
              <a:ext uri="{FF2B5EF4-FFF2-40B4-BE49-F238E27FC236}">
                <a16:creationId xmlns:a16="http://schemas.microsoft.com/office/drawing/2014/main" id="{17252570-5E93-D80B-8589-04BD01545D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Skupina 9">
            <a:extLst>
              <a:ext uri="{FF2B5EF4-FFF2-40B4-BE49-F238E27FC236}">
                <a16:creationId xmlns:a16="http://schemas.microsoft.com/office/drawing/2014/main" id="{8F798185-5E87-E952-2BFD-1E6100D6AFD9}"/>
              </a:ext>
            </a:extLst>
          </p:cNvPr>
          <p:cNvGrpSpPr/>
          <p:nvPr/>
        </p:nvGrpSpPr>
        <p:grpSpPr>
          <a:xfrm>
            <a:off x="10153584" y="743762"/>
            <a:ext cx="1686347" cy="881134"/>
            <a:chOff x="10153584" y="743762"/>
            <a:chExt cx="1686347" cy="881134"/>
          </a:xfrm>
        </p:grpSpPr>
        <p:pic>
          <p:nvPicPr>
            <p:cNvPr id="6" name="Obrázek 5">
              <a:extLst>
                <a:ext uri="{FF2B5EF4-FFF2-40B4-BE49-F238E27FC236}">
                  <a16:creationId xmlns:a16="http://schemas.microsoft.com/office/drawing/2014/main" id="{2DD654FC-6EDB-70D6-528B-37287DFB2FA0}"/>
                </a:ext>
              </a:extLst>
            </p:cNvPr>
            <p:cNvPicPr>
              <a:picLocks noChangeAspect="1"/>
            </p:cNvPicPr>
            <p:nvPr/>
          </p:nvPicPr>
          <p:blipFill>
            <a:blip r:embed="rId8"/>
            <a:stretch>
              <a:fillRect/>
            </a:stretch>
          </p:blipFill>
          <p:spPr>
            <a:xfrm>
              <a:off x="10984430" y="743762"/>
              <a:ext cx="855501" cy="863072"/>
            </a:xfrm>
            <a:prstGeom prst="rect">
              <a:avLst/>
            </a:prstGeom>
          </p:spPr>
        </p:pic>
        <p:grpSp>
          <p:nvGrpSpPr>
            <p:cNvPr id="9" name="Skupina 8">
              <a:extLst>
                <a:ext uri="{FF2B5EF4-FFF2-40B4-BE49-F238E27FC236}">
                  <a16:creationId xmlns:a16="http://schemas.microsoft.com/office/drawing/2014/main" id="{D06C0F3C-DDA6-F95A-739A-C32B3F39D16A}"/>
                </a:ext>
              </a:extLst>
            </p:cNvPr>
            <p:cNvGrpSpPr/>
            <p:nvPr/>
          </p:nvGrpSpPr>
          <p:grpSpPr>
            <a:xfrm>
              <a:off x="10153584" y="878228"/>
              <a:ext cx="807308" cy="746668"/>
              <a:chOff x="10153584" y="878228"/>
              <a:chExt cx="807308" cy="746668"/>
            </a:xfrm>
          </p:grpSpPr>
          <p:pic>
            <p:nvPicPr>
              <p:cNvPr id="5" name="Obrázek 4">
                <a:extLst>
                  <a:ext uri="{FF2B5EF4-FFF2-40B4-BE49-F238E27FC236}">
                    <a16:creationId xmlns:a16="http://schemas.microsoft.com/office/drawing/2014/main" id="{AC01EC2C-7683-2825-DCFF-E24080B2BC3D}"/>
                  </a:ext>
                </a:extLst>
              </p:cNvPr>
              <p:cNvPicPr>
                <a:picLocks noChangeAspect="1"/>
              </p:cNvPicPr>
              <p:nvPr/>
            </p:nvPicPr>
            <p:blipFill>
              <a:blip r:embed="rId9"/>
              <a:stretch>
                <a:fillRect/>
              </a:stretch>
            </p:blipFill>
            <p:spPr>
              <a:xfrm>
                <a:off x="10153584" y="878228"/>
                <a:ext cx="528540" cy="746668"/>
              </a:xfrm>
              <a:prstGeom prst="rect">
                <a:avLst/>
              </a:prstGeom>
            </p:spPr>
          </p:pic>
          <p:sp>
            <p:nvSpPr>
              <p:cNvPr id="8" name="Znak plus 7">
                <a:extLst>
                  <a:ext uri="{FF2B5EF4-FFF2-40B4-BE49-F238E27FC236}">
                    <a16:creationId xmlns:a16="http://schemas.microsoft.com/office/drawing/2014/main" id="{B87850A3-E9E4-115B-8317-F2B07A6727D2}"/>
                  </a:ext>
                </a:extLst>
              </p:cNvPr>
              <p:cNvSpPr/>
              <p:nvPr/>
            </p:nvSpPr>
            <p:spPr>
              <a:xfrm>
                <a:off x="10792743" y="1079735"/>
                <a:ext cx="168149" cy="2091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pSp>
      </p:grpSp>
    </p:spTree>
    <p:extLst>
      <p:ext uri="{BB962C8B-B14F-4D97-AF65-F5344CB8AC3E}">
        <p14:creationId xmlns:p14="http://schemas.microsoft.com/office/powerpoint/2010/main" val="2566979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175137"/>
            <a:ext cx="10515600" cy="578227"/>
          </a:xfrm>
        </p:spPr>
        <p:txBody>
          <a:bodyPr>
            <a:noAutofit/>
          </a:bodyPr>
          <a:lstStyle/>
          <a:p>
            <a:pPr algn="l"/>
            <a:r>
              <a:rPr lang="cs-CZ" sz="3200" b="1">
                <a:solidFill>
                  <a:srgbClr val="1B75BC"/>
                </a:solidFill>
                <a:latin typeface="Corbel" panose="020B0503020204020204" pitchFamily="34" charset="0"/>
              </a:rPr>
              <a:t>Aktivity - Vzdělávání (MŠ, ZŠ) </a:t>
            </a:r>
            <a:endParaRPr lang="cs-CZ" sz="3200" b="1">
              <a:solidFill>
                <a:srgbClr val="FF0000"/>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536339" y="1952189"/>
            <a:ext cx="10515600" cy="3658640"/>
          </a:xfrm>
        </p:spPr>
        <p:txBody>
          <a:bodyPr>
            <a:normAutofit fontScale="47500" lnSpcReduction="20000"/>
          </a:bodyPr>
          <a:lstStyle/>
          <a:p>
            <a:pPr marL="269875" indent="-269875">
              <a:spcAft>
                <a:spcPts val="600"/>
              </a:spcAft>
              <a:buFont typeface="+mj-lt"/>
              <a:buAutoNum type="arabicPeriod"/>
            </a:pPr>
            <a:r>
              <a:rPr lang="cs-CZ" sz="4500" b="1" dirty="0">
                <a:latin typeface="Corbel" panose="020B0503020204020204" pitchFamily="34" charset="0"/>
              </a:rPr>
              <a:t>Aktivita: Infrastruktura mateřských škol a zařízení péče o děti typu dětské skupiny </a:t>
            </a:r>
          </a:p>
          <a:p>
            <a:pPr marL="269875" indent="-269875">
              <a:spcAft>
                <a:spcPts val="1200"/>
              </a:spcAft>
              <a:buFont typeface="+mj-lt"/>
              <a:buAutoNum type="arabicPeriod"/>
            </a:pPr>
            <a:r>
              <a:rPr lang="cs-CZ" sz="4500" b="1" dirty="0">
                <a:latin typeface="Corbel" panose="020B0503020204020204" pitchFamily="34" charset="0"/>
              </a:rPr>
              <a:t>Aktivita: Infrastruktura základních škol ve vazbě na odborné učebny a učebny neúplných škol </a:t>
            </a:r>
          </a:p>
          <a:p>
            <a:pPr marL="0" indent="0" algn="just">
              <a:lnSpc>
                <a:spcPct val="134000"/>
              </a:lnSpc>
              <a:spcBef>
                <a:spcPts val="0"/>
              </a:spcBef>
              <a:buNone/>
            </a:pPr>
            <a:r>
              <a:rPr lang="cs-CZ" sz="4000" dirty="0">
                <a:latin typeface="Corbel" panose="020B0503020204020204" pitchFamily="34" charset="0"/>
              </a:rPr>
              <a:t>V jedné žádosti o podporu nelze tyto aktivity kombinovat ! </a:t>
            </a:r>
          </a:p>
          <a:p>
            <a:pPr marL="0" indent="0" algn="just">
              <a:lnSpc>
                <a:spcPct val="134000"/>
              </a:lnSpc>
              <a:spcBef>
                <a:spcPts val="0"/>
              </a:spcBef>
              <a:buNone/>
            </a:pPr>
            <a:endParaRPr lang="cs-CZ" sz="2500" b="1" dirty="0">
              <a:solidFill>
                <a:srgbClr val="FF0000"/>
              </a:solidFill>
              <a:latin typeface="Corbel" panose="020B0503020204020204" pitchFamily="34" charset="0"/>
            </a:endParaRPr>
          </a:p>
          <a:p>
            <a:pPr marL="0" indent="0" algn="just">
              <a:lnSpc>
                <a:spcPct val="134000"/>
              </a:lnSpc>
              <a:spcBef>
                <a:spcPts val="0"/>
              </a:spcBef>
              <a:buNone/>
            </a:pPr>
            <a:r>
              <a:rPr lang="cs-CZ" sz="4000" b="1" dirty="0">
                <a:solidFill>
                  <a:srgbClr val="FF0000"/>
                </a:solidFill>
                <a:latin typeface="Corbel" panose="020B0503020204020204" pitchFamily="34" charset="0"/>
              </a:rPr>
              <a:t>PROJEKT MUSÍ BÝT V SOULADU S </a:t>
            </a:r>
            <a:r>
              <a:rPr lang="cs-CZ" sz="4000" b="1" u="sng" dirty="0">
                <a:solidFill>
                  <a:srgbClr val="FF0000"/>
                </a:solidFill>
                <a:latin typeface="Corbel" panose="020B0503020204020204" pitchFamily="34" charset="0"/>
              </a:rPr>
              <a:t>MÍSTNÍM AKČNÍM PLÁNEM VZDĚLÁVÁNÍ </a:t>
            </a:r>
            <a:r>
              <a:rPr lang="cs-CZ" sz="4000" b="1" dirty="0">
                <a:solidFill>
                  <a:srgbClr val="FF0000"/>
                </a:solidFill>
                <a:latin typeface="Corbel" panose="020B0503020204020204" pitchFamily="34" charset="0"/>
              </a:rPr>
              <a:t>(MAP) PLATNÝM K DATU PŘEDLOŽENÍ ŽÁDOSTI O PODPORU!  </a:t>
            </a:r>
          </a:p>
          <a:p>
            <a:pPr algn="just">
              <a:lnSpc>
                <a:spcPct val="134000"/>
              </a:lnSpc>
              <a:spcBef>
                <a:spcPts val="0"/>
              </a:spcBef>
              <a:buFont typeface="Wingdings" panose="05000000000000000000" pitchFamily="2" charset="2"/>
              <a:buChar char="Ø"/>
            </a:pPr>
            <a:r>
              <a:rPr lang="cs-CZ" sz="3400" dirty="0">
                <a:latin typeface="Corbel" panose="020B0503020204020204" pitchFamily="34" charset="0"/>
              </a:rPr>
              <a:t>Předložený projekt do IROP musí odpovídat projektu uvedenému v SR MAP (identifikace školy/organizace, zaškrtnutí relevantního typu projektu v SR MAP)</a:t>
            </a:r>
          </a:p>
          <a:p>
            <a:pPr algn="just">
              <a:lnSpc>
                <a:spcPct val="134000"/>
              </a:lnSpc>
              <a:spcBef>
                <a:spcPts val="0"/>
              </a:spcBef>
              <a:buFont typeface="Wingdings" panose="05000000000000000000" pitchFamily="2" charset="2"/>
              <a:buChar char="Ø"/>
            </a:pPr>
            <a:r>
              <a:rPr lang="cs-CZ" sz="3400" dirty="0">
                <a:latin typeface="Corbel" panose="020B0503020204020204" pitchFamily="34" charset="0"/>
              </a:rPr>
              <a:t>CZV projektu v předložené žádosti o podporu nesmí přesáhnout CZV projektu uvedené v SR MAP. </a:t>
            </a:r>
          </a:p>
          <a:p>
            <a:pPr algn="just">
              <a:lnSpc>
                <a:spcPct val="134000"/>
              </a:lnSpc>
              <a:spcBef>
                <a:spcPts val="0"/>
              </a:spcBef>
              <a:buFont typeface="Wingdings" panose="05000000000000000000" pitchFamily="2" charset="2"/>
              <a:buChar char="Ø"/>
            </a:pPr>
            <a:r>
              <a:rPr lang="cs-CZ" sz="3400" dirty="0">
                <a:latin typeface="Corbel" panose="020B0503020204020204" pitchFamily="34" charset="0"/>
              </a:rPr>
              <a:t>Projekt uvedený v SR MAP nesmí být využit pro jiný projekt podpořený v IROP.</a:t>
            </a:r>
          </a:p>
          <a:p>
            <a:pPr marL="0" indent="0">
              <a:buNone/>
            </a:pPr>
            <a:endParaRPr lang="cs-CZ" dirty="0">
              <a:solidFill>
                <a:srgbClr val="FF0000"/>
              </a:solidFill>
              <a:latin typeface="Corbel" panose="020B0503020204020204" pitchFamily="34" charset="0"/>
            </a:endParaRPr>
          </a:p>
        </p:txBody>
      </p:sp>
      <p:pic>
        <p:nvPicPr>
          <p:cNvPr id="3" name="Picture 2">
            <a:extLst>
              <a:ext uri="{FF2B5EF4-FFF2-40B4-BE49-F238E27FC236}">
                <a16:creationId xmlns:a16="http://schemas.microsoft.com/office/drawing/2014/main" id="{88687E78-51F5-015E-E838-FB179F326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kupina 4">
            <a:extLst>
              <a:ext uri="{FF2B5EF4-FFF2-40B4-BE49-F238E27FC236}">
                <a16:creationId xmlns:a16="http://schemas.microsoft.com/office/drawing/2014/main" id="{43005C10-F625-018A-34B9-7C79F2427F99}"/>
              </a:ext>
            </a:extLst>
          </p:cNvPr>
          <p:cNvGrpSpPr/>
          <p:nvPr/>
        </p:nvGrpSpPr>
        <p:grpSpPr>
          <a:xfrm>
            <a:off x="10153584" y="743762"/>
            <a:ext cx="1686347" cy="881134"/>
            <a:chOff x="10153584" y="743762"/>
            <a:chExt cx="1686347" cy="881134"/>
          </a:xfrm>
        </p:grpSpPr>
        <p:pic>
          <p:nvPicPr>
            <p:cNvPr id="6" name="Obrázek 5">
              <a:extLst>
                <a:ext uri="{FF2B5EF4-FFF2-40B4-BE49-F238E27FC236}">
                  <a16:creationId xmlns:a16="http://schemas.microsoft.com/office/drawing/2014/main" id="{484E5858-F959-13F0-31A3-6FCF9DD508D8}"/>
                </a:ext>
              </a:extLst>
            </p:cNvPr>
            <p:cNvPicPr>
              <a:picLocks noChangeAspect="1"/>
            </p:cNvPicPr>
            <p:nvPr/>
          </p:nvPicPr>
          <p:blipFill>
            <a:blip r:embed="rId6"/>
            <a:stretch>
              <a:fillRect/>
            </a:stretch>
          </p:blipFill>
          <p:spPr>
            <a:xfrm>
              <a:off x="10984430" y="743762"/>
              <a:ext cx="855501" cy="863072"/>
            </a:xfrm>
            <a:prstGeom prst="rect">
              <a:avLst/>
            </a:prstGeom>
          </p:spPr>
        </p:pic>
        <p:grpSp>
          <p:nvGrpSpPr>
            <p:cNvPr id="8" name="Skupina 7">
              <a:extLst>
                <a:ext uri="{FF2B5EF4-FFF2-40B4-BE49-F238E27FC236}">
                  <a16:creationId xmlns:a16="http://schemas.microsoft.com/office/drawing/2014/main" id="{F03F529D-0766-B400-F690-B25C8AA39CC6}"/>
                </a:ext>
              </a:extLst>
            </p:cNvPr>
            <p:cNvGrpSpPr/>
            <p:nvPr/>
          </p:nvGrpSpPr>
          <p:grpSpPr>
            <a:xfrm>
              <a:off x="10153584" y="878228"/>
              <a:ext cx="807308" cy="746668"/>
              <a:chOff x="10153584" y="878228"/>
              <a:chExt cx="807308" cy="746668"/>
            </a:xfrm>
          </p:grpSpPr>
          <p:pic>
            <p:nvPicPr>
              <p:cNvPr id="9" name="Obrázek 8">
                <a:extLst>
                  <a:ext uri="{FF2B5EF4-FFF2-40B4-BE49-F238E27FC236}">
                    <a16:creationId xmlns:a16="http://schemas.microsoft.com/office/drawing/2014/main" id="{510D02F5-0760-B015-F827-039905949C1E}"/>
                  </a:ext>
                </a:extLst>
              </p:cNvPr>
              <p:cNvPicPr>
                <a:picLocks noChangeAspect="1"/>
              </p:cNvPicPr>
              <p:nvPr/>
            </p:nvPicPr>
            <p:blipFill>
              <a:blip r:embed="rId7"/>
              <a:stretch>
                <a:fillRect/>
              </a:stretch>
            </p:blipFill>
            <p:spPr>
              <a:xfrm>
                <a:off x="10153584" y="878228"/>
                <a:ext cx="528540" cy="746668"/>
              </a:xfrm>
              <a:prstGeom prst="rect">
                <a:avLst/>
              </a:prstGeom>
            </p:spPr>
          </p:pic>
          <p:sp>
            <p:nvSpPr>
              <p:cNvPr id="10" name="Znak plus 9">
                <a:extLst>
                  <a:ext uri="{FF2B5EF4-FFF2-40B4-BE49-F238E27FC236}">
                    <a16:creationId xmlns:a16="http://schemas.microsoft.com/office/drawing/2014/main" id="{1D7DB14A-3452-0890-D04C-FDF70C857B2D}"/>
                  </a:ext>
                </a:extLst>
              </p:cNvPr>
              <p:cNvSpPr/>
              <p:nvPr/>
            </p:nvSpPr>
            <p:spPr>
              <a:xfrm>
                <a:off x="10792743" y="1079735"/>
                <a:ext cx="168149" cy="2091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pSp>
      </p:grpSp>
    </p:spTree>
    <p:extLst>
      <p:ext uri="{BB962C8B-B14F-4D97-AF65-F5344CB8AC3E}">
        <p14:creationId xmlns:p14="http://schemas.microsoft.com/office/powerpoint/2010/main" val="281091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A96BAE44-C7D3-4476-8B3F-4E330B59C9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DD20969D-EB84-46F9-BA54-36A3770C2845}"/>
              </a:ext>
            </a:extLst>
          </p:cNvPr>
          <p:cNvSpPr>
            <a:spLocks noGrp="1"/>
          </p:cNvSpPr>
          <p:nvPr>
            <p:ph type="ctrTitle"/>
          </p:nvPr>
        </p:nvSpPr>
        <p:spPr>
          <a:xfrm>
            <a:off x="547637" y="388261"/>
            <a:ext cx="11339660" cy="1258882"/>
          </a:xfrm>
        </p:spPr>
        <p:txBody>
          <a:bodyPr>
            <a:noAutofit/>
          </a:bodyPr>
          <a:lstStyle/>
          <a:p>
            <a:r>
              <a:rPr lang="cs-CZ" sz="4000" b="1">
                <a:solidFill>
                  <a:schemeClr val="bg1"/>
                </a:solidFill>
                <a:latin typeface="Corbel" panose="020B0503020204020204" pitchFamily="34" charset="0"/>
              </a:rPr>
              <a:t>Výzvy IROP - Vzdělávání </a:t>
            </a:r>
            <a:br>
              <a:rPr lang="cs-CZ" sz="4000" b="1" dirty="0">
                <a:solidFill>
                  <a:schemeClr val="bg1"/>
                </a:solidFill>
                <a:latin typeface="Corbel" panose="020B0503020204020204" pitchFamily="34" charset="0"/>
              </a:rPr>
            </a:br>
            <a:r>
              <a:rPr lang="cs-CZ" sz="4000" dirty="0">
                <a:solidFill>
                  <a:schemeClr val="bg1"/>
                </a:solidFill>
                <a:latin typeface="Corbel" panose="020B0503020204020204" pitchFamily="34" charset="0"/>
              </a:rPr>
              <a:t>(Mateřské škola, Dětské skupiny)</a:t>
            </a:r>
          </a:p>
        </p:txBody>
      </p:sp>
      <p:pic>
        <p:nvPicPr>
          <p:cNvPr id="7" name="Grafický objekt 6">
            <a:extLst>
              <a:ext uri="{FF2B5EF4-FFF2-40B4-BE49-F238E27FC236}">
                <a16:creationId xmlns:a16="http://schemas.microsoft.com/office/drawing/2014/main" id="{D1D8C8D8-D7C7-4B4F-AB9A-E0F5079598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5428459"/>
            <a:ext cx="12192000" cy="1258882"/>
          </a:xfrm>
          <a:prstGeom prst="rect">
            <a:avLst/>
          </a:prstGeom>
        </p:spPr>
      </p:pic>
      <p:pic>
        <p:nvPicPr>
          <p:cNvPr id="2050" name="Picture 2">
            <a:extLst>
              <a:ext uri="{FF2B5EF4-FFF2-40B4-BE49-F238E27FC236}">
                <a16:creationId xmlns:a16="http://schemas.microsoft.com/office/drawing/2014/main" id="{76B9271F-8B00-47AE-81B3-BDBDD583C5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656" y="2370218"/>
            <a:ext cx="3521622" cy="195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310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711647"/>
            <a:ext cx="4337811" cy="723554"/>
          </a:xfrm>
        </p:spPr>
        <p:txBody>
          <a:bodyPr>
            <a:noAutofit/>
          </a:bodyPr>
          <a:lstStyle/>
          <a:p>
            <a:pPr algn="l"/>
            <a:r>
              <a:rPr lang="cs-CZ" sz="3200" b="1">
                <a:solidFill>
                  <a:srgbClr val="1B75BC"/>
                </a:solidFill>
                <a:latin typeface="Corbel" panose="020B0503020204020204" pitchFamily="34" charset="0"/>
              </a:rPr>
              <a:t>Cíle </a:t>
            </a:r>
            <a:r>
              <a:rPr lang="cs-CZ" sz="3200" b="1" dirty="0">
                <a:solidFill>
                  <a:srgbClr val="1B75BC"/>
                </a:solidFill>
                <a:latin typeface="Corbel" panose="020B0503020204020204" pitchFamily="34" charset="0"/>
              </a:rPr>
              <a:t>-</a:t>
            </a:r>
            <a:r>
              <a:rPr lang="cs-CZ" sz="3200" b="1">
                <a:solidFill>
                  <a:srgbClr val="1B75BC"/>
                </a:solidFill>
                <a:latin typeface="Corbel" panose="020B0503020204020204" pitchFamily="34" charset="0"/>
              </a:rPr>
              <a:t> </a:t>
            </a:r>
            <a:r>
              <a:rPr lang="cs-CZ" sz="3200" dirty="0">
                <a:solidFill>
                  <a:srgbClr val="1B75BC"/>
                </a:solidFill>
                <a:latin typeface="Corbel" panose="020B0503020204020204" pitchFamily="34" charset="0"/>
              </a:rPr>
              <a:t>min. 1 cíl </a:t>
            </a:r>
            <a:r>
              <a:rPr lang="cs-CZ" sz="3200" b="1">
                <a:solidFill>
                  <a:srgbClr val="FFC000"/>
                </a:solidFill>
                <a:latin typeface="Corbel" panose="020B0503020204020204" pitchFamily="34" charset="0"/>
              </a:rPr>
              <a:t>(</a:t>
            </a:r>
            <a:r>
              <a:rPr lang="cs-CZ" sz="3200">
                <a:solidFill>
                  <a:srgbClr val="FFC000"/>
                </a:solidFill>
                <a:latin typeface="Corbel" panose="020B0503020204020204" pitchFamily="34" charset="0"/>
              </a:rPr>
              <a:t>MŠ/DS)</a:t>
            </a:r>
            <a:r>
              <a:rPr lang="cs-CZ" sz="3200" b="1">
                <a:solidFill>
                  <a:srgbClr val="1B75BC"/>
                </a:solidFill>
                <a:latin typeface="Corbel" panose="020B0503020204020204" pitchFamily="34" charset="0"/>
              </a:rPr>
              <a:t> 							</a:t>
            </a:r>
            <a:endParaRPr lang="cs-CZ" sz="3200" b="1">
              <a:solidFill>
                <a:schemeClr val="accent6">
                  <a:lumMod val="75000"/>
                </a:schemeClr>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0129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57577" y="1825398"/>
            <a:ext cx="10998084" cy="3706158"/>
          </a:xfrm>
        </p:spPr>
        <p:txBody>
          <a:bodyPr>
            <a:normAutofit fontScale="25000" lnSpcReduction="20000"/>
          </a:bodyPr>
          <a:lstStyle/>
          <a:p>
            <a:pPr>
              <a:lnSpc>
                <a:spcPct val="134000"/>
              </a:lnSpc>
              <a:buClr>
                <a:srgbClr val="1B75BC"/>
              </a:buClr>
            </a:pPr>
            <a:r>
              <a:rPr lang="cs-CZ" sz="8000" b="1">
                <a:latin typeface="Corbel" panose="020B0503020204020204" pitchFamily="34" charset="0"/>
              </a:rPr>
              <a:t>Navýšení kapacity předškolního zařízení </a:t>
            </a:r>
            <a:r>
              <a:rPr lang="cs-CZ" sz="8000">
                <a:latin typeface="Corbel" panose="020B0503020204020204" pitchFamily="34" charset="0"/>
              </a:rPr>
              <a:t>o kapacitu stanovenou v žádosti a obsazenost nejvyššího povoleného počtu dětí v MŠ/DS na začátku každého školního roku min.na 80 %  </a:t>
            </a:r>
            <a:r>
              <a:rPr lang="cs-CZ" sz="8000">
                <a:solidFill>
                  <a:srgbClr val="FF0000"/>
                </a:solidFill>
                <a:latin typeface="Corbel" panose="020B0503020204020204" pitchFamily="34" charset="0"/>
              </a:rPr>
              <a:t>(=</a:t>
            </a:r>
            <a:r>
              <a:rPr lang="cs-CZ" sz="8000" dirty="0">
                <a:solidFill>
                  <a:srgbClr val="FF0000"/>
                </a:solidFill>
                <a:latin typeface="Corbel" panose="020B0503020204020204" pitchFamily="34" charset="0"/>
              </a:rPr>
              <a:t> </a:t>
            </a:r>
            <a:r>
              <a:rPr lang="cs-CZ" sz="8000">
                <a:solidFill>
                  <a:srgbClr val="FF0000"/>
                </a:solidFill>
                <a:latin typeface="Corbel" panose="020B0503020204020204" pitchFamily="34" charset="0"/>
              </a:rPr>
              <a:t>10 míst)</a:t>
            </a:r>
            <a:endParaRPr lang="cs-CZ" sz="8000" dirty="0">
              <a:solidFill>
                <a:srgbClr val="FF0000"/>
              </a:solidFill>
              <a:latin typeface="Corbel" panose="020B0503020204020204" pitchFamily="34" charset="0"/>
            </a:endParaRPr>
          </a:p>
          <a:p>
            <a:pPr>
              <a:lnSpc>
                <a:spcPct val="134000"/>
              </a:lnSpc>
              <a:buClr>
                <a:srgbClr val="1B75BC"/>
              </a:buClr>
            </a:pPr>
            <a:r>
              <a:rPr lang="cs-CZ" sz="8000" b="1">
                <a:latin typeface="Corbel" panose="020B0503020204020204" pitchFamily="34" charset="0"/>
              </a:rPr>
              <a:t>Vznik nového předškolního zařízení </a:t>
            </a:r>
            <a:r>
              <a:rPr lang="cs-CZ" sz="8000">
                <a:latin typeface="Corbel" panose="020B0503020204020204" pitchFamily="34" charset="0"/>
              </a:rPr>
              <a:t>s kapacitou stanovenou v žádosti a obsazenost nejvyššího povoleného počtu dětí v MŠ/DS na začátku každého školního roku min. na 80 %  </a:t>
            </a:r>
            <a:r>
              <a:rPr lang="cs-CZ" sz="8000">
                <a:solidFill>
                  <a:srgbClr val="FF0000"/>
                </a:solidFill>
                <a:latin typeface="Corbel" panose="020B0503020204020204" pitchFamily="34" charset="0"/>
              </a:rPr>
              <a:t>(=</a:t>
            </a:r>
            <a:r>
              <a:rPr lang="cs-CZ" sz="8000" dirty="0">
                <a:solidFill>
                  <a:srgbClr val="FF0000"/>
                </a:solidFill>
                <a:latin typeface="Corbel" panose="020B0503020204020204" pitchFamily="34" charset="0"/>
              </a:rPr>
              <a:t> </a:t>
            </a:r>
            <a:r>
              <a:rPr lang="cs-CZ" sz="8000">
                <a:solidFill>
                  <a:srgbClr val="FF0000"/>
                </a:solidFill>
                <a:latin typeface="Corbel" panose="020B0503020204020204" pitchFamily="34" charset="0"/>
              </a:rPr>
              <a:t>13 míst)</a:t>
            </a:r>
            <a:endParaRPr lang="cs-CZ" sz="8000" dirty="0">
              <a:solidFill>
                <a:srgbClr val="FF0000"/>
              </a:solidFill>
              <a:latin typeface="Corbel" panose="020B0503020204020204" pitchFamily="34" charset="0"/>
            </a:endParaRPr>
          </a:p>
          <a:p>
            <a:pPr>
              <a:lnSpc>
                <a:spcPct val="134000"/>
              </a:lnSpc>
              <a:buClr>
                <a:srgbClr val="1B75BC"/>
              </a:buClr>
            </a:pPr>
            <a:r>
              <a:rPr lang="cs-CZ" sz="8000" b="1">
                <a:latin typeface="Corbel" panose="020B0503020204020204" pitchFamily="34" charset="0"/>
              </a:rPr>
              <a:t>Odstranění hygienických nedostatků a provoz MŠ bez výjimky z hygienických požadavků </a:t>
            </a:r>
            <a:r>
              <a:rPr lang="cs-CZ" sz="8000">
                <a:latin typeface="Corbel" panose="020B0503020204020204" pitchFamily="34" charset="0"/>
              </a:rPr>
              <a:t>stanovených v § 7 odst. 1 zákona č. 258/2000 Sb., o ochraně veřejného zdraví a o změně některých souvisejících zákonů, ve znění pozdějších předpisů</a:t>
            </a:r>
            <a:r>
              <a:rPr lang="cs-CZ" sz="6400" i="1">
                <a:latin typeface="Corbel" panose="020B0503020204020204" pitchFamily="34" charset="0"/>
              </a:rPr>
              <a:t>.(V případě výjimek KHS je vždy nutné doložit ROZHODNUTÍ krajské hygienické stanice, z nějž bude explicitně patrné, že výjimka na provoz je udělena dle § 7 odst. 1 zákona č. 258/2000 Sb., o ochraně veřejného zdraví.)</a:t>
            </a:r>
            <a:endParaRPr lang="cs-CZ" sz="6400" i="1" dirty="0">
              <a:latin typeface="Corbel" panose="020B0503020204020204" pitchFamily="34" charset="0"/>
            </a:endParaRPr>
          </a:p>
          <a:p>
            <a:pPr marL="0" indent="0" algn="r">
              <a:lnSpc>
                <a:spcPct val="134000"/>
              </a:lnSpc>
              <a:buNone/>
            </a:pPr>
            <a:r>
              <a:rPr lang="cs-CZ" sz="6400">
                <a:solidFill>
                  <a:srgbClr val="FF0000"/>
                </a:solidFill>
                <a:latin typeface="Corbel" panose="020B0503020204020204" pitchFamily="34" charset="0"/>
              </a:rPr>
              <a:t>Dokládá se k </a:t>
            </a:r>
            <a:r>
              <a:rPr lang="cs-CZ" sz="6400" err="1">
                <a:solidFill>
                  <a:srgbClr val="FF0000"/>
                </a:solidFill>
                <a:latin typeface="Corbel" panose="020B0503020204020204" pitchFamily="34" charset="0"/>
              </a:rPr>
              <a:t>ZzoR</a:t>
            </a:r>
            <a:r>
              <a:rPr lang="cs-CZ" sz="6400">
                <a:solidFill>
                  <a:srgbClr val="FF0000"/>
                </a:solidFill>
                <a:latin typeface="Corbel" panose="020B0503020204020204" pitchFamily="34" charset="0"/>
              </a:rPr>
              <a:t> nebo k 1. </a:t>
            </a:r>
            <a:r>
              <a:rPr lang="cs-CZ" sz="6400" err="1">
                <a:solidFill>
                  <a:srgbClr val="FF0000"/>
                </a:solidFill>
                <a:latin typeface="Corbel" panose="020B0503020204020204" pitchFamily="34" charset="0"/>
              </a:rPr>
              <a:t>ZoU</a:t>
            </a:r>
            <a:r>
              <a:rPr lang="cs-CZ" sz="6400">
                <a:solidFill>
                  <a:srgbClr val="FF0000"/>
                </a:solidFill>
                <a:latin typeface="Corbel" panose="020B0503020204020204" pitchFamily="34" charset="0"/>
              </a:rPr>
              <a:t>. </a:t>
            </a:r>
          </a:p>
        </p:txBody>
      </p:sp>
      <p:pic>
        <p:nvPicPr>
          <p:cNvPr id="5" name="Obrázek 4">
            <a:extLst>
              <a:ext uri="{FF2B5EF4-FFF2-40B4-BE49-F238E27FC236}">
                <a16:creationId xmlns:a16="http://schemas.microsoft.com/office/drawing/2014/main" id="{6E0A4E15-B2F1-A11C-AF8C-2ECF8EE2F575}"/>
              </a:ext>
            </a:extLst>
          </p:cNvPr>
          <p:cNvPicPr>
            <a:picLocks noChangeAspect="1"/>
          </p:cNvPicPr>
          <p:nvPr/>
        </p:nvPicPr>
        <p:blipFill>
          <a:blip r:embed="rId5"/>
          <a:stretch>
            <a:fillRect/>
          </a:stretch>
        </p:blipFill>
        <p:spPr>
          <a:xfrm>
            <a:off x="10279483" y="840259"/>
            <a:ext cx="616825" cy="871388"/>
          </a:xfrm>
          <a:prstGeom prst="rect">
            <a:avLst/>
          </a:prstGeom>
        </p:spPr>
      </p:pic>
      <p:pic>
        <p:nvPicPr>
          <p:cNvPr id="3" name="Picture 2">
            <a:extLst>
              <a:ext uri="{FF2B5EF4-FFF2-40B4-BE49-F238E27FC236}">
                <a16:creationId xmlns:a16="http://schemas.microsoft.com/office/drawing/2014/main" id="{C0E5F0C6-CC1C-DE9A-43E4-7D3336AB33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58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247171"/>
            <a:ext cx="10515600" cy="578227"/>
          </a:xfrm>
        </p:spPr>
        <p:txBody>
          <a:bodyPr>
            <a:noAutofit/>
          </a:bodyPr>
          <a:lstStyle/>
          <a:p>
            <a:pPr algn="l"/>
            <a:r>
              <a:rPr lang="cs-CZ" sz="3200" b="1">
                <a:solidFill>
                  <a:srgbClr val="1B75BC"/>
                </a:solidFill>
                <a:latin typeface="Corbel" panose="020B0503020204020204" pitchFamily="34" charset="0"/>
              </a:rPr>
              <a:t>Aktivity </a:t>
            </a:r>
            <a:r>
              <a:rPr lang="cs-CZ" sz="3200" b="1">
                <a:solidFill>
                  <a:srgbClr val="FFC000"/>
                </a:solidFill>
                <a:latin typeface="Corbel" panose="020B0503020204020204" pitchFamily="34" charset="0"/>
              </a:rPr>
              <a:t>(</a:t>
            </a:r>
            <a:r>
              <a:rPr lang="cs-CZ" sz="3200">
                <a:solidFill>
                  <a:srgbClr val="FFC000"/>
                </a:solidFill>
                <a:latin typeface="Corbel" panose="020B0503020204020204" pitchFamily="34" charset="0"/>
              </a:rPr>
              <a:t>MŠ/DS)</a:t>
            </a:r>
            <a:endParaRPr lang="cs-CZ" sz="3200" b="1">
              <a:solidFill>
                <a:schemeClr val="accent6">
                  <a:lumMod val="75000"/>
                </a:schemeClr>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57578" y="1825398"/>
            <a:ext cx="10515600" cy="3303193"/>
          </a:xfrm>
        </p:spPr>
        <p:txBody>
          <a:bodyPr>
            <a:normAutofit/>
          </a:bodyPr>
          <a:lstStyle/>
          <a:p>
            <a:pPr>
              <a:lnSpc>
                <a:spcPct val="134000"/>
              </a:lnSpc>
              <a:buClr>
                <a:srgbClr val="1B75BC"/>
              </a:buClr>
            </a:pPr>
            <a:r>
              <a:rPr lang="cs-CZ" sz="2000">
                <a:latin typeface="Corbel" panose="020B0503020204020204" pitchFamily="34" charset="0"/>
              </a:rPr>
              <a:t>navýšení kapacit v mateřské škole (dále i „MŠ“) ; </a:t>
            </a:r>
            <a:endParaRPr lang="cs-CZ" sz="2000" dirty="0">
              <a:latin typeface="Corbel" panose="020B0503020204020204" pitchFamily="34" charset="0"/>
            </a:endParaRPr>
          </a:p>
          <a:p>
            <a:pPr>
              <a:lnSpc>
                <a:spcPct val="134000"/>
              </a:lnSpc>
              <a:buClr>
                <a:srgbClr val="1B75BC"/>
              </a:buClr>
            </a:pPr>
            <a:r>
              <a:rPr lang="cs-CZ" sz="2000">
                <a:latin typeface="Corbel" panose="020B0503020204020204" pitchFamily="34" charset="0"/>
              </a:rPr>
              <a:t>navyšování kapacit a vznik nových zařízení péče o děti typu dětské skupiny</a:t>
            </a:r>
            <a:endParaRPr lang="cs-CZ" sz="2000" dirty="0">
              <a:latin typeface="Corbel" panose="020B0503020204020204" pitchFamily="34" charset="0"/>
            </a:endParaRPr>
          </a:p>
          <a:p>
            <a:pPr>
              <a:lnSpc>
                <a:spcPct val="134000"/>
              </a:lnSpc>
              <a:buClr>
                <a:srgbClr val="1B75BC"/>
              </a:buClr>
            </a:pPr>
            <a:r>
              <a:rPr lang="cs-CZ" sz="2000">
                <a:latin typeface="Corbel" panose="020B0503020204020204" pitchFamily="34" charset="0"/>
              </a:rPr>
              <a:t>zvyšování kvality podmínek v MŠ pro poskytování vzdělávání, včetně vzdělávání dětí se speciálními vzdělávacími potřebami, s ohledem na zajištění hygienických požadavků v MŠ, kde jsou nedostatky identifikovány krajskou hygienickou stanicí</a:t>
            </a:r>
            <a:endParaRPr lang="cs-CZ" sz="2000" dirty="0">
              <a:latin typeface="Corbel" panose="020B0503020204020204" pitchFamily="34" charset="0"/>
            </a:endParaRPr>
          </a:p>
          <a:p>
            <a:pPr>
              <a:lnSpc>
                <a:spcPct val="134000"/>
              </a:lnSpc>
              <a:buClr>
                <a:srgbClr val="1B75BC"/>
              </a:buClr>
            </a:pPr>
            <a:r>
              <a:rPr lang="cs-CZ" sz="2000">
                <a:latin typeface="Corbel" panose="020B0503020204020204" pitchFamily="34" charset="0"/>
              </a:rPr>
              <a:t>zvýšení energetické účinnosti při renovaci/výstavbě budov</a:t>
            </a:r>
            <a:endParaRPr lang="cs-CZ" sz="3200" dirty="0">
              <a:latin typeface="Corbel" panose="020B0503020204020204" pitchFamily="34" charset="0"/>
            </a:endParaRPr>
          </a:p>
        </p:txBody>
      </p:sp>
      <p:pic>
        <p:nvPicPr>
          <p:cNvPr id="5" name="Picture 2">
            <a:extLst>
              <a:ext uri="{FF2B5EF4-FFF2-40B4-BE49-F238E27FC236}">
                <a16:creationId xmlns:a16="http://schemas.microsoft.com/office/drawing/2014/main" id="{65AE9E31-2950-DEB9-491D-6AA077D9EE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C6420DF6-D26A-44BF-0AA2-D0EFAF42647C}"/>
              </a:ext>
            </a:extLst>
          </p:cNvPr>
          <p:cNvPicPr>
            <a:picLocks noChangeAspect="1"/>
          </p:cNvPicPr>
          <p:nvPr/>
        </p:nvPicPr>
        <p:blipFill>
          <a:blip r:embed="rId6"/>
          <a:stretch>
            <a:fillRect/>
          </a:stretch>
        </p:blipFill>
        <p:spPr>
          <a:xfrm>
            <a:off x="10279483" y="840259"/>
            <a:ext cx="616825" cy="871388"/>
          </a:xfrm>
          <a:prstGeom prst="rect">
            <a:avLst/>
          </a:prstGeom>
        </p:spPr>
      </p:pic>
    </p:spTree>
    <p:extLst>
      <p:ext uri="{BB962C8B-B14F-4D97-AF65-F5344CB8AC3E}">
        <p14:creationId xmlns:p14="http://schemas.microsoft.com/office/powerpoint/2010/main" val="2021997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247171"/>
            <a:ext cx="10515600" cy="578227"/>
          </a:xfrm>
        </p:spPr>
        <p:txBody>
          <a:bodyPr>
            <a:noAutofit/>
          </a:bodyPr>
          <a:lstStyle/>
          <a:p>
            <a:pPr algn="l"/>
            <a:r>
              <a:rPr lang="cs-CZ" sz="3200" b="1">
                <a:solidFill>
                  <a:srgbClr val="1B75BC"/>
                </a:solidFill>
                <a:latin typeface="Corbel" panose="020B0503020204020204" pitchFamily="34" charset="0"/>
              </a:rPr>
              <a:t>Přímé výdaje </a:t>
            </a:r>
            <a:r>
              <a:rPr lang="cs-CZ" sz="3200" b="1">
                <a:solidFill>
                  <a:srgbClr val="FFC000"/>
                </a:solidFill>
                <a:latin typeface="Corbel" panose="020B0503020204020204" pitchFamily="34" charset="0"/>
              </a:rPr>
              <a:t>(</a:t>
            </a:r>
            <a:r>
              <a:rPr lang="cs-CZ" sz="3200">
                <a:solidFill>
                  <a:srgbClr val="FFC000"/>
                </a:solidFill>
                <a:latin typeface="Corbel" panose="020B0503020204020204" pitchFamily="34" charset="0"/>
              </a:rPr>
              <a:t>MŠ/DS) </a:t>
            </a:r>
            <a:endParaRPr lang="cs-CZ" sz="3200" b="1">
              <a:solidFill>
                <a:schemeClr val="accent6">
                  <a:lumMod val="75000"/>
                </a:schemeClr>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57578" y="1825398"/>
            <a:ext cx="10515600" cy="3706158"/>
          </a:xfrm>
        </p:spPr>
        <p:txBody>
          <a:bodyPr>
            <a:normAutofit fontScale="92500" lnSpcReduction="20000"/>
          </a:bodyPr>
          <a:lstStyle/>
          <a:p>
            <a:pPr>
              <a:lnSpc>
                <a:spcPct val="134000"/>
              </a:lnSpc>
              <a:spcBef>
                <a:spcPts val="0"/>
              </a:spcBef>
              <a:buFont typeface="Wingdings" panose="05000000000000000000" pitchFamily="2" charset="2"/>
              <a:buChar char="Ø"/>
            </a:pPr>
            <a:r>
              <a:rPr lang="cs-CZ" sz="1800" b="1">
                <a:effectLst/>
                <a:latin typeface="Corbel" panose="020B0503020204020204" pitchFamily="34" charset="0"/>
                <a:ea typeface="Calibri" panose="020F0502020204030204" pitchFamily="34" charset="0"/>
                <a:cs typeface="Times New Roman" panose="02020603050405020304" pitchFamily="18" charset="0"/>
              </a:rPr>
              <a:t>stavby, přístavby, nástavby, stavební úpravy a modernizace budov pro potřeby provozu předškolního zařízení </a:t>
            </a:r>
          </a:p>
          <a:p>
            <a:pPr marL="533400" indent="-261938">
              <a:lnSpc>
                <a:spcPct val="134000"/>
              </a:lnSpc>
              <a:spcBef>
                <a:spcPts val="0"/>
              </a:spcBef>
              <a:buClr>
                <a:srgbClr val="1B75BC"/>
              </a:buClr>
            </a:pPr>
            <a:r>
              <a:rPr lang="cs-CZ" sz="1800">
                <a:effectLst/>
                <a:latin typeface="Corbel" panose="020B0503020204020204" pitchFamily="34" charset="0"/>
                <a:ea typeface="Calibri" panose="020F0502020204030204" pitchFamily="34" charset="0"/>
                <a:cs typeface="Times New Roman" panose="02020603050405020304" pitchFamily="18" charset="0"/>
              </a:rPr>
              <a:t>kmenové učebny </a:t>
            </a:r>
            <a:r>
              <a:rPr lang="cs-CZ" sz="1800" i="1" dirty="0">
                <a:effectLst/>
                <a:latin typeface="Corbel" panose="020B0503020204020204" pitchFamily="34" charset="0"/>
                <a:ea typeface="Calibri" panose="020F0502020204030204" pitchFamily="34" charset="0"/>
                <a:cs typeface="Times New Roman" panose="02020603050405020304" pitchFamily="18" charset="0"/>
              </a:rPr>
              <a:t>(denní místnost / herna, prostory pro spánek dětí)</a:t>
            </a:r>
            <a:r>
              <a:rPr lang="cs-CZ" sz="1800">
                <a:effectLst/>
                <a:latin typeface="Corbel" panose="020B0503020204020204" pitchFamily="34" charset="0"/>
                <a:ea typeface="Calibri" panose="020F0502020204030204" pitchFamily="34" charset="0"/>
                <a:cs typeface="Times New Roman" panose="02020603050405020304" pitchFamily="18" charset="0"/>
              </a:rPr>
              <a:t>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p>
            <a:pPr marL="533400" indent="-261938">
              <a:lnSpc>
                <a:spcPct val="134000"/>
              </a:lnSpc>
              <a:spcBef>
                <a:spcPts val="0"/>
              </a:spcBef>
              <a:buClr>
                <a:srgbClr val="1B75BC"/>
              </a:buClr>
            </a:pPr>
            <a:r>
              <a:rPr lang="cs-CZ" sz="1800">
                <a:effectLst/>
                <a:latin typeface="Corbel" panose="020B0503020204020204" pitchFamily="34" charset="0"/>
                <a:ea typeface="Calibri" panose="020F0502020204030204" pitchFamily="34" charset="0"/>
                <a:cs typeface="Times New Roman" panose="02020603050405020304" pitchFamily="18" charset="0"/>
              </a:rPr>
              <a:t>zázemí pro pedagogické i nepedagogické pracovníky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p>
            <a:pPr marL="533400" indent="-261938">
              <a:lnSpc>
                <a:spcPct val="134000"/>
              </a:lnSpc>
              <a:spcBef>
                <a:spcPts val="0"/>
              </a:spcBef>
              <a:buClr>
                <a:srgbClr val="1B75BC"/>
              </a:buClr>
            </a:pPr>
            <a:r>
              <a:rPr lang="cs-CZ" sz="1800">
                <a:effectLst/>
                <a:latin typeface="Corbel" panose="020B0503020204020204" pitchFamily="34" charset="0"/>
                <a:ea typeface="Calibri" panose="020F0502020204030204" pitchFamily="34" charset="0"/>
                <a:cs typeface="Times New Roman" panose="02020603050405020304" pitchFamily="18" charset="0"/>
              </a:rPr>
              <a:t>kuchyň, jídelna/výdejna jídel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p>
            <a:pPr marL="533400" indent="-261938">
              <a:lnSpc>
                <a:spcPct val="134000"/>
              </a:lnSpc>
              <a:spcBef>
                <a:spcPts val="0"/>
              </a:spcBef>
              <a:buClr>
                <a:srgbClr val="1B75BC"/>
              </a:buClr>
            </a:pPr>
            <a:r>
              <a:rPr lang="cs-CZ" sz="1800">
                <a:effectLst/>
                <a:latin typeface="Corbel" panose="020B0503020204020204" pitchFamily="34" charset="0"/>
                <a:ea typeface="Calibri" panose="020F0502020204030204" pitchFamily="34" charset="0"/>
                <a:cs typeface="Times New Roman" panose="02020603050405020304" pitchFamily="18" charset="0"/>
              </a:rPr>
              <a:t>nezbytné zázemí nově vybudovaných či modernizovaných prostor </a:t>
            </a:r>
            <a:r>
              <a:rPr lang="cs-CZ" sz="1800" i="1" dirty="0">
                <a:effectLst/>
                <a:latin typeface="Corbel" panose="020B0503020204020204" pitchFamily="34" charset="0"/>
                <a:ea typeface="Calibri" panose="020F0502020204030204" pitchFamily="34" charset="0"/>
                <a:cs typeface="Times New Roman" panose="02020603050405020304" pitchFamily="18" charset="0"/>
              </a:rPr>
              <a:t>(např. šatny, hygienická zázemí, sklady vybavení, úklidové komory) </a:t>
            </a:r>
          </a:p>
          <a:p>
            <a:pPr marL="533400" indent="-261938">
              <a:lnSpc>
                <a:spcPct val="134000"/>
              </a:lnSpc>
              <a:spcBef>
                <a:spcPts val="0"/>
              </a:spcBef>
              <a:buClr>
                <a:srgbClr val="1B75BC"/>
              </a:buClr>
            </a:pPr>
            <a:r>
              <a:rPr lang="cs-CZ" sz="1800">
                <a:effectLst/>
                <a:latin typeface="Corbel" panose="020B0503020204020204" pitchFamily="34" charset="0"/>
                <a:ea typeface="Calibri" panose="020F0502020204030204" pitchFamily="34" charset="0"/>
                <a:cs typeface="Times New Roman" panose="02020603050405020304" pitchFamily="18" charset="0"/>
              </a:rPr>
              <a:t>chodby, vstupní a spojovací prostory nezbytné pro propojení nově vybudovaných prostor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p>
            <a:pPr marL="533400" indent="-261938">
              <a:lnSpc>
                <a:spcPct val="134000"/>
              </a:lnSpc>
              <a:spcBef>
                <a:spcPts val="0"/>
              </a:spcBef>
              <a:buClr>
                <a:srgbClr val="1B75BC"/>
              </a:buClr>
            </a:pPr>
            <a:r>
              <a:rPr lang="cs-CZ" sz="1800">
                <a:effectLst/>
                <a:latin typeface="Corbel" panose="020B0503020204020204" pitchFamily="34" charset="0"/>
                <a:ea typeface="Calibri" panose="020F0502020204030204" pitchFamily="34" charset="0"/>
                <a:cs typeface="Times New Roman" panose="02020603050405020304" pitchFamily="18" charset="0"/>
              </a:rPr>
              <a:t>zajištění bezbariérovosti (pozn. v případě, že v budově funguje další škola či školské zařízení, může být bezbariérovost společných části budovy financována i pro potřeby ostatních škol a školských zařízení)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p>
            <a:pPr marL="533400" indent="-261938">
              <a:lnSpc>
                <a:spcPct val="134000"/>
              </a:lnSpc>
              <a:spcBef>
                <a:spcPts val="0"/>
              </a:spcBef>
              <a:buClr>
                <a:srgbClr val="1B75BC"/>
              </a:buClr>
            </a:pPr>
            <a:r>
              <a:rPr lang="cs-CZ" sz="1800">
                <a:effectLst/>
                <a:latin typeface="Corbel" panose="020B0503020204020204" pitchFamily="34" charset="0"/>
                <a:ea typeface="Calibri" panose="020F0502020204030204" pitchFamily="34" charset="0"/>
                <a:cs typeface="Times New Roman" panose="02020603050405020304" pitchFamily="18" charset="0"/>
              </a:rPr>
              <a:t>budování a modernizace související inženýrské sítě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p>
            <a:pPr marL="533400" indent="-261938">
              <a:lnSpc>
                <a:spcPct val="134000"/>
              </a:lnSpc>
              <a:spcBef>
                <a:spcPts val="0"/>
              </a:spcBef>
              <a:buClr>
                <a:srgbClr val="1B75BC"/>
              </a:buClr>
            </a:pPr>
            <a:r>
              <a:rPr lang="cs-CZ" sz="1800">
                <a:effectLst/>
                <a:latin typeface="Corbel" panose="020B0503020204020204" pitchFamily="34" charset="0"/>
                <a:ea typeface="Calibri" panose="020F0502020204030204" pitchFamily="34" charset="0"/>
                <a:cs typeface="Times New Roman" panose="02020603050405020304" pitchFamily="18" charset="0"/>
              </a:rPr>
              <a:t>zvýšení energetické účinnosti při renovaci/výstavbě budov MŠ+DS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06B73802-44B0-E871-C82B-0F72AC4EB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774BF2CA-8C0B-CACB-5D59-77A391B5F718}"/>
              </a:ext>
            </a:extLst>
          </p:cNvPr>
          <p:cNvPicPr>
            <a:picLocks noChangeAspect="1"/>
          </p:cNvPicPr>
          <p:nvPr/>
        </p:nvPicPr>
        <p:blipFill>
          <a:blip r:embed="rId6"/>
          <a:stretch>
            <a:fillRect/>
          </a:stretch>
        </p:blipFill>
        <p:spPr>
          <a:xfrm>
            <a:off x="10279483" y="840259"/>
            <a:ext cx="616825" cy="871388"/>
          </a:xfrm>
          <a:prstGeom prst="rect">
            <a:avLst/>
          </a:prstGeom>
        </p:spPr>
      </p:pic>
    </p:spTree>
    <p:extLst>
      <p:ext uri="{BB962C8B-B14F-4D97-AF65-F5344CB8AC3E}">
        <p14:creationId xmlns:p14="http://schemas.microsoft.com/office/powerpoint/2010/main" val="216677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8" y="1247171"/>
            <a:ext cx="11125083" cy="578227"/>
          </a:xfrm>
        </p:spPr>
        <p:txBody>
          <a:bodyPr>
            <a:noAutofit/>
          </a:bodyPr>
          <a:lstStyle/>
          <a:p>
            <a:pPr algn="l"/>
            <a:r>
              <a:rPr lang="cs-CZ" sz="3200" b="1">
                <a:solidFill>
                  <a:srgbClr val="1B75BC"/>
                </a:solidFill>
                <a:latin typeface="Corbel" panose="020B0503020204020204" pitchFamily="34" charset="0"/>
              </a:rPr>
              <a:t>Přímé výdaje  </a:t>
            </a:r>
            <a:r>
              <a:rPr lang="cs-CZ" sz="3200" b="1">
                <a:solidFill>
                  <a:srgbClr val="FFC000"/>
                </a:solidFill>
                <a:latin typeface="Corbel" panose="020B0503020204020204" pitchFamily="34" charset="0"/>
              </a:rPr>
              <a:t>(</a:t>
            </a:r>
            <a:r>
              <a:rPr lang="cs-CZ" sz="3200">
                <a:solidFill>
                  <a:srgbClr val="FFC000"/>
                </a:solidFill>
                <a:latin typeface="Corbel" panose="020B0503020204020204" pitchFamily="34" charset="0"/>
              </a:rPr>
              <a:t>MŠ/DS)</a:t>
            </a:r>
            <a:endParaRPr lang="cs-CZ" sz="3200" b="1">
              <a:solidFill>
                <a:schemeClr val="accent6">
                  <a:lumMod val="75000"/>
                </a:schemeClr>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33725" y="2022953"/>
            <a:ext cx="10515600" cy="2570582"/>
          </a:xfrm>
        </p:spPr>
        <p:txBody>
          <a:bodyPr>
            <a:normAutofit/>
          </a:bodyPr>
          <a:lstStyle/>
          <a:p>
            <a:pPr>
              <a:lnSpc>
                <a:spcPct val="134000"/>
              </a:lnSpc>
              <a:spcBef>
                <a:spcPts val="0"/>
              </a:spcBef>
              <a:buClr>
                <a:srgbClr val="1B75BC"/>
              </a:buClr>
            </a:pPr>
            <a:r>
              <a:rPr lang="cs-CZ" sz="2400">
                <a:latin typeface="Corbel" panose="020B0503020204020204" pitchFamily="34" charset="0"/>
                <a:ea typeface="Calibri" panose="020F0502020204030204" pitchFamily="34" charset="0"/>
                <a:cs typeface="Times New Roman" panose="02020603050405020304" pitchFamily="18" charset="0"/>
              </a:rPr>
              <a:t>n</a:t>
            </a:r>
            <a:r>
              <a:rPr lang="cs-CZ" sz="2400">
                <a:effectLst/>
                <a:latin typeface="Corbel" panose="020B0503020204020204" pitchFamily="34" charset="0"/>
                <a:ea typeface="Calibri" panose="020F0502020204030204" pitchFamily="34" charset="0"/>
                <a:cs typeface="Times New Roman" panose="02020603050405020304" pitchFamily="18" charset="0"/>
              </a:rPr>
              <a:t>ábytek, nákup vybavení učeben</a:t>
            </a:r>
            <a:endParaRPr lang="cs-CZ" sz="2400" dirty="0">
              <a:effectLst/>
              <a:latin typeface="Corbel" panose="020B0503020204020204" pitchFamily="34" charset="0"/>
              <a:ea typeface="Calibri" panose="020F0502020204030204" pitchFamily="34" charset="0"/>
              <a:cs typeface="Times New Roman" panose="02020603050405020304" pitchFamily="18" charset="0"/>
            </a:endParaRPr>
          </a:p>
          <a:p>
            <a:pPr>
              <a:lnSpc>
                <a:spcPct val="134000"/>
              </a:lnSpc>
              <a:spcBef>
                <a:spcPts val="0"/>
              </a:spcBef>
              <a:buClr>
                <a:srgbClr val="1B75BC"/>
              </a:buClr>
            </a:pPr>
            <a:r>
              <a:rPr lang="cs-CZ" sz="2400">
                <a:effectLst/>
                <a:latin typeface="Corbel" panose="020B0503020204020204" pitchFamily="34" charset="0"/>
                <a:ea typeface="Calibri" panose="020F0502020204030204" pitchFamily="34" charset="0"/>
                <a:cs typeface="Times New Roman" panose="02020603050405020304" pitchFamily="18" charset="0"/>
              </a:rPr>
              <a:t>elektronika, hardware a software vybavení kmenových učeben </a:t>
            </a:r>
            <a:endParaRPr lang="cs-CZ" sz="2400" dirty="0">
              <a:effectLst/>
              <a:latin typeface="Corbel" panose="020B0503020204020204" pitchFamily="34" charset="0"/>
              <a:ea typeface="Calibri" panose="020F0502020204030204" pitchFamily="34" charset="0"/>
              <a:cs typeface="Times New Roman" panose="02020603050405020304" pitchFamily="18" charset="0"/>
            </a:endParaRPr>
          </a:p>
          <a:p>
            <a:pPr>
              <a:lnSpc>
                <a:spcPct val="134000"/>
              </a:lnSpc>
              <a:spcBef>
                <a:spcPts val="0"/>
              </a:spcBef>
              <a:buClr>
                <a:srgbClr val="1B75BC"/>
              </a:buClr>
            </a:pPr>
            <a:r>
              <a:rPr lang="cs-CZ" sz="2400">
                <a:effectLst/>
                <a:latin typeface="Corbel" panose="020B0503020204020204" pitchFamily="34" charset="0"/>
                <a:ea typeface="Calibri" panose="020F0502020204030204" pitchFamily="34" charset="0"/>
                <a:cs typeface="Times New Roman" panose="02020603050405020304" pitchFamily="18" charset="0"/>
              </a:rPr>
              <a:t>vybavení kuchyně, jídelny/výdejny jídel </a:t>
            </a:r>
            <a:endParaRPr lang="cs-CZ" sz="2400" dirty="0">
              <a:effectLst/>
              <a:latin typeface="Corbel" panose="020B0503020204020204" pitchFamily="34" charset="0"/>
              <a:ea typeface="Calibri" panose="020F0502020204030204" pitchFamily="34" charset="0"/>
              <a:cs typeface="Times New Roman" panose="02020603050405020304" pitchFamily="18" charset="0"/>
            </a:endParaRPr>
          </a:p>
          <a:p>
            <a:pPr>
              <a:lnSpc>
                <a:spcPct val="134000"/>
              </a:lnSpc>
              <a:spcBef>
                <a:spcPts val="0"/>
              </a:spcBef>
              <a:buClr>
                <a:srgbClr val="1B75BC"/>
              </a:buClr>
            </a:pPr>
            <a:r>
              <a:rPr lang="cs-CZ" sz="2400">
                <a:effectLst/>
                <a:latin typeface="Corbel" panose="020B0503020204020204" pitchFamily="34" charset="0"/>
                <a:ea typeface="Calibri" panose="020F0502020204030204" pitchFamily="34" charset="0"/>
                <a:cs typeface="Times New Roman" panose="02020603050405020304" pitchFamily="18" charset="0"/>
              </a:rPr>
              <a:t>nákup pozemku - limit CZV 10 % / 15 % </a:t>
            </a:r>
            <a:endParaRPr lang="cs-CZ" sz="2400" dirty="0">
              <a:effectLst/>
              <a:latin typeface="Corbel" panose="020B0503020204020204" pitchFamily="34" charset="0"/>
              <a:ea typeface="Calibri" panose="020F0502020204030204" pitchFamily="34" charset="0"/>
              <a:cs typeface="Times New Roman" panose="02020603050405020304" pitchFamily="18" charset="0"/>
            </a:endParaRPr>
          </a:p>
          <a:p>
            <a:pPr>
              <a:lnSpc>
                <a:spcPct val="134000"/>
              </a:lnSpc>
              <a:spcBef>
                <a:spcPts val="0"/>
              </a:spcBef>
              <a:buClr>
                <a:srgbClr val="1B75BC"/>
              </a:buClr>
            </a:pPr>
            <a:r>
              <a:rPr lang="cs-CZ" sz="2400">
                <a:latin typeface="Corbel" panose="020B0503020204020204" pitchFamily="34" charset="0"/>
                <a:ea typeface="Calibri" panose="020F0502020204030204" pitchFamily="34" charset="0"/>
                <a:cs typeface="Times New Roman" panose="02020603050405020304" pitchFamily="18" charset="0"/>
              </a:rPr>
              <a:t>n</a:t>
            </a:r>
            <a:r>
              <a:rPr lang="cs-CZ" sz="2400">
                <a:effectLst/>
                <a:latin typeface="Corbel" panose="020B0503020204020204" pitchFamily="34" charset="0"/>
                <a:ea typeface="Calibri" panose="020F0502020204030204" pitchFamily="34" charset="0"/>
                <a:cs typeface="Times New Roman" panose="02020603050405020304" pitchFamily="18" charset="0"/>
              </a:rPr>
              <a:t>ákup stavby </a:t>
            </a:r>
            <a:endParaRPr lang="cs-CZ" sz="2400" dirty="0">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03E2C12E-96AD-D508-56F0-CDCED14CA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786F612B-96AC-8A62-A73C-0CB45C569E8A}"/>
              </a:ext>
            </a:extLst>
          </p:cNvPr>
          <p:cNvPicPr>
            <a:picLocks noChangeAspect="1"/>
          </p:cNvPicPr>
          <p:nvPr/>
        </p:nvPicPr>
        <p:blipFill>
          <a:blip r:embed="rId6"/>
          <a:stretch>
            <a:fillRect/>
          </a:stretch>
        </p:blipFill>
        <p:spPr>
          <a:xfrm>
            <a:off x="10279483" y="840259"/>
            <a:ext cx="616825" cy="871388"/>
          </a:xfrm>
          <a:prstGeom prst="rect">
            <a:avLst/>
          </a:prstGeom>
        </p:spPr>
      </p:pic>
    </p:spTree>
    <p:extLst>
      <p:ext uri="{BB962C8B-B14F-4D97-AF65-F5344CB8AC3E}">
        <p14:creationId xmlns:p14="http://schemas.microsoft.com/office/powerpoint/2010/main" val="844184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8" y="1247171"/>
            <a:ext cx="11125083" cy="578227"/>
          </a:xfrm>
        </p:spPr>
        <p:txBody>
          <a:bodyPr>
            <a:noAutofit/>
          </a:bodyPr>
          <a:lstStyle/>
          <a:p>
            <a:pPr algn="l"/>
            <a:r>
              <a:rPr lang="cs-CZ" sz="3200" b="1">
                <a:solidFill>
                  <a:srgbClr val="1B75BC"/>
                </a:solidFill>
                <a:latin typeface="Corbel" panose="020B0503020204020204" pitchFamily="34" charset="0"/>
              </a:rPr>
              <a:t>Povinné přílohy  </a:t>
            </a:r>
            <a:r>
              <a:rPr lang="cs-CZ" sz="3200">
                <a:solidFill>
                  <a:srgbClr val="FFC000"/>
                </a:solidFill>
                <a:latin typeface="Corbel" panose="020B0503020204020204" pitchFamily="34" charset="0"/>
              </a:rPr>
              <a:t>(MŠ/DS)</a:t>
            </a: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80156" y="1884539"/>
            <a:ext cx="10515600" cy="3587876"/>
          </a:xfrm>
        </p:spPr>
        <p:txBody>
          <a:bodyPr>
            <a:normAutofit lnSpcReduction="10000"/>
          </a:bodyPr>
          <a:lstStyle/>
          <a:p>
            <a:pPr>
              <a:lnSpc>
                <a:spcPct val="134000"/>
              </a:lnSpc>
              <a:spcBef>
                <a:spcPts val="0"/>
              </a:spcBef>
              <a:buFont typeface="+mj-lt"/>
              <a:buAutoNum type="arabicPeriod"/>
            </a:pPr>
            <a:r>
              <a:rPr lang="cs-CZ" sz="1400"/>
              <a:t>Podklady pro hodnocení (vzor příloha č. 2A = tzv. </a:t>
            </a:r>
            <a:r>
              <a:rPr lang="cs-CZ" sz="1400" b="1"/>
              <a:t>Studie proveditelnosti</a:t>
            </a:r>
            <a:r>
              <a:rPr lang="cs-CZ" sz="1400"/>
              <a:t>)</a:t>
            </a:r>
          </a:p>
          <a:p>
            <a:pPr>
              <a:lnSpc>
                <a:spcPct val="134000"/>
              </a:lnSpc>
              <a:spcBef>
                <a:spcPts val="0"/>
              </a:spcBef>
              <a:buFont typeface="+mj-lt"/>
              <a:buAutoNum type="arabicPeriod"/>
            </a:pPr>
            <a:r>
              <a:rPr lang="cs-CZ" sz="1400" i="1"/>
              <a:t>Doklad prokazující povolení umístění </a:t>
            </a:r>
            <a:r>
              <a:rPr lang="cs-CZ" sz="1400" i="1" u="sng"/>
              <a:t>stavby</a:t>
            </a:r>
            <a:r>
              <a:rPr lang="cs-CZ" sz="1400" i="1"/>
              <a:t> v území dle stavebního zákona (např. územní povolení)</a:t>
            </a:r>
          </a:p>
          <a:p>
            <a:pPr>
              <a:lnSpc>
                <a:spcPct val="134000"/>
              </a:lnSpc>
              <a:spcBef>
                <a:spcPts val="0"/>
              </a:spcBef>
              <a:buFont typeface="+mj-lt"/>
              <a:buAutoNum type="arabicPeriod"/>
            </a:pPr>
            <a:r>
              <a:rPr lang="cs-CZ" sz="1400" i="1"/>
              <a:t>Doklad prokazující povolení k realizaci </a:t>
            </a:r>
            <a:r>
              <a:rPr lang="cs-CZ" sz="1400" i="1" u="sng"/>
              <a:t>stavebního záměru </a:t>
            </a:r>
            <a:r>
              <a:rPr lang="cs-CZ" sz="1400" i="1"/>
              <a:t>dle stavebního zákona – pravomocné stavební povolení lze doložit do 12 měsíců od registrace žádosti / do vydání právního aktu </a:t>
            </a:r>
          </a:p>
          <a:p>
            <a:pPr>
              <a:lnSpc>
                <a:spcPct val="134000"/>
              </a:lnSpc>
              <a:spcBef>
                <a:spcPts val="0"/>
              </a:spcBef>
              <a:buFont typeface="+mj-lt"/>
              <a:buAutoNum type="arabicPeriod"/>
            </a:pPr>
            <a:r>
              <a:rPr lang="cs-CZ" sz="1400" i="1"/>
              <a:t>Znalecký posudek - nákup pozemku nebo nákup stavby </a:t>
            </a:r>
          </a:p>
          <a:p>
            <a:pPr>
              <a:lnSpc>
                <a:spcPct val="134000"/>
              </a:lnSpc>
              <a:spcBef>
                <a:spcPts val="0"/>
              </a:spcBef>
              <a:buFont typeface="+mj-lt"/>
              <a:buAutoNum type="arabicPeriod"/>
            </a:pPr>
            <a:r>
              <a:rPr lang="cs-CZ" sz="1400" i="1"/>
              <a:t>Projektová dokumentace </a:t>
            </a:r>
            <a:r>
              <a:rPr lang="cs-CZ" sz="1400" i="1" u="sng"/>
              <a:t>stavby</a:t>
            </a:r>
            <a:r>
              <a:rPr lang="cs-CZ" sz="1400" i="1"/>
              <a:t> – zpracovaná autorizovaným projektantem</a:t>
            </a:r>
          </a:p>
          <a:p>
            <a:pPr>
              <a:lnSpc>
                <a:spcPct val="134000"/>
              </a:lnSpc>
              <a:spcBef>
                <a:spcPts val="0"/>
              </a:spcBef>
              <a:buFont typeface="+mj-lt"/>
              <a:buAutoNum type="arabicPeriod"/>
            </a:pPr>
            <a:r>
              <a:rPr lang="cs-CZ" sz="1400" i="1"/>
              <a:t>Rozpočet stavebních prací – dle stavebních objektů / funkčních celků</a:t>
            </a:r>
          </a:p>
          <a:p>
            <a:pPr>
              <a:lnSpc>
                <a:spcPct val="134000"/>
              </a:lnSpc>
              <a:spcBef>
                <a:spcPts val="0"/>
              </a:spcBef>
              <a:buFont typeface="+mj-lt"/>
              <a:buAutoNum type="arabicPeriod"/>
            </a:pPr>
            <a:r>
              <a:rPr lang="cs-CZ" sz="1400" b="1"/>
              <a:t>Podklady pro stanovení kategorií intervencí a kontrolu limitů </a:t>
            </a:r>
            <a:r>
              <a:rPr lang="cs-CZ" sz="1400"/>
              <a:t>(vzor příloha č. 4A) </a:t>
            </a:r>
          </a:p>
          <a:p>
            <a:pPr>
              <a:lnSpc>
                <a:spcPct val="134000"/>
              </a:lnSpc>
              <a:spcBef>
                <a:spcPts val="0"/>
              </a:spcBef>
              <a:buFont typeface="+mj-lt"/>
              <a:buAutoNum type="arabicPeriod"/>
            </a:pPr>
            <a:r>
              <a:rPr lang="cs-CZ" sz="1400" b="1"/>
              <a:t>Smlouva o zřízení bank. účtu </a:t>
            </a:r>
          </a:p>
          <a:p>
            <a:pPr>
              <a:lnSpc>
                <a:spcPct val="134000"/>
              </a:lnSpc>
              <a:spcBef>
                <a:spcPts val="0"/>
              </a:spcBef>
              <a:buFont typeface="+mj-lt"/>
              <a:buAutoNum type="arabicPeriod"/>
            </a:pPr>
            <a:r>
              <a:rPr lang="cs-CZ" sz="1400" i="1"/>
              <a:t>Průkaz energetické náročnosti budovy (PENB – nerelevantní pro projekty, kde neodchozí k </a:t>
            </a:r>
            <a:r>
              <a:rPr lang="cs-CZ" sz="1400" i="1" err="1"/>
              <a:t>ener</a:t>
            </a:r>
            <a:r>
              <a:rPr lang="cs-CZ" sz="1400" i="1"/>
              <a:t>. úspoře) </a:t>
            </a:r>
          </a:p>
          <a:p>
            <a:pPr>
              <a:lnSpc>
                <a:spcPct val="134000"/>
              </a:lnSpc>
              <a:spcBef>
                <a:spcPts val="0"/>
              </a:spcBef>
              <a:buFont typeface="+mj-lt"/>
              <a:buAutoNum type="arabicPeriod"/>
            </a:pPr>
            <a:r>
              <a:rPr lang="cs-CZ" sz="1400" b="1"/>
              <a:t> Kladné vyjádření MAS </a:t>
            </a:r>
            <a:r>
              <a:rPr lang="cs-CZ" sz="1400"/>
              <a:t>o souladu se schválenou strategií CLLD (vzor příloha č. 5) – platné ke dni registrace žádosti</a:t>
            </a:r>
          </a:p>
          <a:p>
            <a:pPr>
              <a:lnSpc>
                <a:spcPct val="134000"/>
              </a:lnSpc>
              <a:spcBef>
                <a:spcPts val="0"/>
              </a:spcBef>
              <a:buFont typeface="+mj-lt"/>
              <a:buAutoNum type="arabicPeriod"/>
            </a:pPr>
            <a:r>
              <a:rPr lang="cs-CZ" sz="1400"/>
              <a:t> </a:t>
            </a:r>
            <a:r>
              <a:rPr lang="cs-CZ" sz="1400" b="1"/>
              <a:t>Doložení výchozí kapacity předškolního zařízení – </a:t>
            </a:r>
            <a:r>
              <a:rPr lang="cs-CZ" sz="1400"/>
              <a:t>výpis z Rejstříku škol</a:t>
            </a:r>
          </a:p>
          <a:p>
            <a:pPr>
              <a:lnSpc>
                <a:spcPct val="134000"/>
              </a:lnSpc>
              <a:spcBef>
                <a:spcPts val="0"/>
              </a:spcBef>
              <a:buFont typeface="+mj-lt"/>
              <a:buAutoNum type="arabicPeriod"/>
            </a:pPr>
            <a:r>
              <a:rPr lang="cs-CZ" sz="1400" i="1"/>
              <a:t> Rozhodnutí krajské hygienické stanice – relevantní pouze u projektů na zajištění hygienických požadavků v MŠ </a:t>
            </a:r>
            <a:endParaRPr lang="cs-CZ" sz="2000" i="1">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26EBEB06-6933-10EB-69FF-F23FACB2D1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9B635F70-EABD-0460-4E34-C95E4C7B5B89}"/>
              </a:ext>
            </a:extLst>
          </p:cNvPr>
          <p:cNvPicPr>
            <a:picLocks noChangeAspect="1"/>
          </p:cNvPicPr>
          <p:nvPr/>
        </p:nvPicPr>
        <p:blipFill>
          <a:blip r:embed="rId6"/>
          <a:stretch>
            <a:fillRect/>
          </a:stretch>
        </p:blipFill>
        <p:spPr>
          <a:xfrm>
            <a:off x="10279483" y="840259"/>
            <a:ext cx="616825" cy="871388"/>
          </a:xfrm>
          <a:prstGeom prst="rect">
            <a:avLst/>
          </a:prstGeom>
        </p:spPr>
      </p:pic>
    </p:spTree>
    <p:extLst>
      <p:ext uri="{BB962C8B-B14F-4D97-AF65-F5344CB8AC3E}">
        <p14:creationId xmlns:p14="http://schemas.microsoft.com/office/powerpoint/2010/main" val="8893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A96BAE44-C7D3-4476-8B3F-4E330B59C9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DD20969D-EB84-46F9-BA54-36A3770C2845}"/>
              </a:ext>
            </a:extLst>
          </p:cNvPr>
          <p:cNvSpPr>
            <a:spLocks noGrp="1"/>
          </p:cNvSpPr>
          <p:nvPr>
            <p:ph type="ctrTitle"/>
          </p:nvPr>
        </p:nvSpPr>
        <p:spPr>
          <a:xfrm>
            <a:off x="547637" y="870733"/>
            <a:ext cx="11339660" cy="776410"/>
          </a:xfrm>
        </p:spPr>
        <p:txBody>
          <a:bodyPr>
            <a:noAutofit/>
          </a:bodyPr>
          <a:lstStyle/>
          <a:p>
            <a:r>
              <a:rPr lang="cs-CZ" sz="4000" b="1">
                <a:solidFill>
                  <a:schemeClr val="bg1"/>
                </a:solidFill>
                <a:latin typeface="Corbel" panose="020B0503020204020204" pitchFamily="34" charset="0"/>
              </a:rPr>
              <a:t>Výzvy IROP – Vzdělávání (Základní školy)</a:t>
            </a:r>
          </a:p>
        </p:txBody>
      </p:sp>
      <p:pic>
        <p:nvPicPr>
          <p:cNvPr id="7" name="Grafický objekt 6">
            <a:extLst>
              <a:ext uri="{FF2B5EF4-FFF2-40B4-BE49-F238E27FC236}">
                <a16:creationId xmlns:a16="http://schemas.microsoft.com/office/drawing/2014/main" id="{D1D8C8D8-D7C7-4B4F-AB9A-E0F5079598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5428459"/>
            <a:ext cx="12192000" cy="1258882"/>
          </a:xfrm>
          <a:prstGeom prst="rect">
            <a:avLst/>
          </a:prstGeom>
        </p:spPr>
      </p:pic>
      <p:pic>
        <p:nvPicPr>
          <p:cNvPr id="2050" name="Picture 2">
            <a:extLst>
              <a:ext uri="{FF2B5EF4-FFF2-40B4-BE49-F238E27FC236}">
                <a16:creationId xmlns:a16="http://schemas.microsoft.com/office/drawing/2014/main" id="{76B9271F-8B00-47AE-81B3-BDBDD583C5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656" y="2370218"/>
            <a:ext cx="3521622" cy="195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58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12" name="TextovéPole 11">
            <a:extLst>
              <a:ext uri="{FF2B5EF4-FFF2-40B4-BE49-F238E27FC236}">
                <a16:creationId xmlns:a16="http://schemas.microsoft.com/office/drawing/2014/main" id="{C4C44FDB-DFDC-8CDE-5BF1-6218BD2F35DC}"/>
              </a:ext>
            </a:extLst>
          </p:cNvPr>
          <p:cNvSpPr txBox="1"/>
          <p:nvPr/>
        </p:nvSpPr>
        <p:spPr>
          <a:xfrm>
            <a:off x="7752178" y="3869210"/>
            <a:ext cx="4265650" cy="1077218"/>
          </a:xfrm>
          <a:prstGeom prst="rect">
            <a:avLst/>
          </a:prstGeom>
          <a:noFill/>
        </p:spPr>
        <p:txBody>
          <a:bodyPr wrap="square">
            <a:spAutoFit/>
          </a:bodyPr>
          <a:lstStyle/>
          <a:p>
            <a:pPr marL="285750" indent="-285750">
              <a:buFont typeface="Arial" panose="020B0604020202020204" pitchFamily="34" charset="0"/>
              <a:buChar char="•"/>
            </a:pPr>
            <a:r>
              <a:rPr lang="cs-CZ" sz="1600">
                <a:latin typeface="Corbel" panose="020B0503020204020204" pitchFamily="34" charset="0"/>
              </a:rPr>
              <a:t>Žádost spolupodepisuje MAS (2 signatáři). </a:t>
            </a:r>
          </a:p>
          <a:p>
            <a:pPr marL="285750" indent="-285750">
              <a:buFont typeface="Arial" panose="020B0604020202020204" pitchFamily="34" charset="0"/>
              <a:buChar char="•"/>
            </a:pPr>
            <a:r>
              <a:rPr lang="cs-CZ" sz="1600">
                <a:latin typeface="Corbel" panose="020B0503020204020204" pitchFamily="34" charset="0"/>
              </a:rPr>
              <a:t>Od podání žádosti po výběr projektu = 110 PD kumulativně, lhůty se pozastavují při doplňování.</a:t>
            </a:r>
          </a:p>
        </p:txBody>
      </p:sp>
      <p:pic>
        <p:nvPicPr>
          <p:cNvPr id="17" name="Zástupný obsah 16">
            <a:extLst>
              <a:ext uri="{FF2B5EF4-FFF2-40B4-BE49-F238E27FC236}">
                <a16:creationId xmlns:a16="http://schemas.microsoft.com/office/drawing/2014/main" id="{66D3C157-46C7-2BAC-A4A9-47DD55698EA6}"/>
              </a:ext>
            </a:extLst>
          </p:cNvPr>
          <p:cNvPicPr>
            <a:picLocks noGrp="1" noChangeAspect="1"/>
          </p:cNvPicPr>
          <p:nvPr>
            <p:ph idx="1"/>
          </p:nvPr>
        </p:nvPicPr>
        <p:blipFill>
          <a:blip r:embed="rId5"/>
          <a:stretch>
            <a:fillRect/>
          </a:stretch>
        </p:blipFill>
        <p:spPr>
          <a:xfrm>
            <a:off x="796406" y="1291919"/>
            <a:ext cx="6381750" cy="3790950"/>
          </a:xfrm>
        </p:spPr>
      </p:pic>
      <p:pic>
        <p:nvPicPr>
          <p:cNvPr id="2" name="Picture 2">
            <a:extLst>
              <a:ext uri="{FF2B5EF4-FFF2-40B4-BE49-F238E27FC236}">
                <a16:creationId xmlns:a16="http://schemas.microsoft.com/office/drawing/2014/main" id="{6041293B-112D-EBD6-A0F5-44EC0525A6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214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247171"/>
            <a:ext cx="9431750" cy="578227"/>
          </a:xfrm>
        </p:spPr>
        <p:txBody>
          <a:bodyPr>
            <a:noAutofit/>
          </a:bodyPr>
          <a:lstStyle/>
          <a:p>
            <a:pPr algn="l"/>
            <a:r>
              <a:rPr lang="cs-CZ" sz="3200" b="1">
                <a:solidFill>
                  <a:srgbClr val="1B75BC"/>
                </a:solidFill>
                <a:latin typeface="Corbel" panose="020B0503020204020204" pitchFamily="34" charset="0"/>
              </a:rPr>
              <a:t>CÍLE </a:t>
            </a:r>
            <a:r>
              <a:rPr lang="cs-CZ" sz="2400" b="1" dirty="0">
                <a:solidFill>
                  <a:srgbClr val="1B75BC"/>
                </a:solidFill>
                <a:latin typeface="Corbel" panose="020B0503020204020204" pitchFamily="34" charset="0"/>
              </a:rPr>
              <a:t> - </a:t>
            </a:r>
            <a:r>
              <a:rPr lang="cs-CZ" sz="2400">
                <a:solidFill>
                  <a:srgbClr val="1B75BC"/>
                </a:solidFill>
                <a:latin typeface="Corbel" panose="020B0503020204020204" pitchFamily="34" charset="0"/>
              </a:rPr>
              <a:t>min. 1 cíl  </a:t>
            </a:r>
            <a:r>
              <a:rPr lang="cs-CZ" sz="3200" b="1">
                <a:solidFill>
                  <a:srgbClr val="1B75BC"/>
                </a:solidFill>
                <a:latin typeface="Corbel" panose="020B0503020204020204" pitchFamily="34" charset="0"/>
              </a:rPr>
              <a:t>	</a:t>
            </a:r>
            <a:r>
              <a:rPr lang="cs-CZ" sz="3200" b="1">
                <a:solidFill>
                  <a:srgbClr val="00B050"/>
                </a:solidFill>
                <a:latin typeface="Corbel" panose="020B0503020204020204" pitchFamily="34" charset="0"/>
              </a:rPr>
              <a:t>(ZŠ)</a:t>
            </a:r>
            <a:r>
              <a:rPr lang="cs-CZ" sz="3200">
                <a:solidFill>
                  <a:srgbClr val="00B050"/>
                </a:solidFill>
                <a:latin typeface="Corbel" panose="020B0503020204020204" pitchFamily="34" charset="0"/>
              </a:rPr>
              <a:t> </a:t>
            </a:r>
            <a:endParaRPr lang="cs-CZ" sz="3200" b="1">
              <a:solidFill>
                <a:srgbClr val="00B050"/>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35000" y="1825398"/>
            <a:ext cx="10515600" cy="3864995"/>
          </a:xfrm>
        </p:spPr>
        <p:txBody>
          <a:bodyPr>
            <a:normAutofit fontScale="40000" lnSpcReduction="20000"/>
          </a:bodyPr>
          <a:lstStyle/>
          <a:p>
            <a:pPr>
              <a:lnSpc>
                <a:spcPct val="134000"/>
              </a:lnSpc>
              <a:buClr>
                <a:srgbClr val="1B75BC"/>
              </a:buClr>
            </a:pPr>
            <a:r>
              <a:rPr lang="cs-CZ" sz="4400">
                <a:latin typeface="Corbel" panose="020B0503020204020204" pitchFamily="34" charset="0"/>
              </a:rPr>
              <a:t>Zkvalitnění vzdělávací infrastruktury </a:t>
            </a:r>
            <a:r>
              <a:rPr lang="cs-CZ" sz="4400" b="1">
                <a:latin typeface="Corbel" panose="020B0503020204020204" pitchFamily="34" charset="0"/>
              </a:rPr>
              <a:t>pro přírodní vědy/polytechnické vzdělávání/cizí jazyky/digitální technologie</a:t>
            </a:r>
            <a:endParaRPr lang="cs-CZ" sz="4400" b="1" dirty="0">
              <a:latin typeface="Corbel" panose="020B0503020204020204" pitchFamily="34" charset="0"/>
            </a:endParaRPr>
          </a:p>
          <a:p>
            <a:pPr>
              <a:lnSpc>
                <a:spcPct val="134000"/>
              </a:lnSpc>
              <a:buClr>
                <a:srgbClr val="1B75BC"/>
              </a:buClr>
            </a:pPr>
            <a:r>
              <a:rPr lang="cs-CZ" sz="4400">
                <a:latin typeface="Corbel" panose="020B0503020204020204" pitchFamily="34" charset="0"/>
              </a:rPr>
              <a:t>Zkvalitnění </a:t>
            </a:r>
            <a:r>
              <a:rPr lang="cs-CZ" sz="4400" b="1">
                <a:latin typeface="Corbel" panose="020B0503020204020204" pitchFamily="34" charset="0"/>
              </a:rPr>
              <a:t>vnitřní konektivity školy, zabezpečení připojení k internetu</a:t>
            </a:r>
            <a:endParaRPr lang="cs-CZ" sz="4400" b="1" dirty="0">
              <a:latin typeface="Corbel" panose="020B0503020204020204" pitchFamily="34" charset="0"/>
            </a:endParaRPr>
          </a:p>
          <a:p>
            <a:pPr>
              <a:lnSpc>
                <a:spcPct val="134000"/>
              </a:lnSpc>
              <a:buClr>
                <a:srgbClr val="1B75BC"/>
              </a:buClr>
            </a:pPr>
            <a:r>
              <a:rPr lang="cs-CZ" sz="4400">
                <a:latin typeface="Corbel" panose="020B0503020204020204" pitchFamily="34" charset="0"/>
              </a:rPr>
              <a:t>Zkvalitnění vzdělávací infrastruktury </a:t>
            </a:r>
            <a:r>
              <a:rPr lang="cs-CZ" sz="4400" b="1">
                <a:latin typeface="Corbel" panose="020B0503020204020204" pitchFamily="34" charset="0"/>
              </a:rPr>
              <a:t>školní družiny / školního klubu</a:t>
            </a:r>
            <a:endParaRPr lang="cs-CZ" sz="4400" b="1" dirty="0">
              <a:latin typeface="Corbel" panose="020B0503020204020204" pitchFamily="34" charset="0"/>
            </a:endParaRPr>
          </a:p>
          <a:p>
            <a:pPr>
              <a:lnSpc>
                <a:spcPct val="134000"/>
              </a:lnSpc>
              <a:buClr>
                <a:srgbClr val="1B75BC"/>
              </a:buClr>
            </a:pPr>
            <a:r>
              <a:rPr lang="cs-CZ" sz="4400">
                <a:latin typeface="Corbel" panose="020B0503020204020204" pitchFamily="34" charset="0"/>
              </a:rPr>
              <a:t>Využívání odborné učebny minimálně </a:t>
            </a:r>
            <a:r>
              <a:rPr lang="cs-CZ" sz="4400" b="1">
                <a:latin typeface="Corbel" panose="020B0503020204020204" pitchFamily="34" charset="0"/>
              </a:rPr>
              <a:t>75 % časového využití </a:t>
            </a:r>
            <a:r>
              <a:rPr lang="cs-CZ" sz="4400">
                <a:latin typeface="Corbel" panose="020B0503020204020204" pitchFamily="34" charset="0"/>
              </a:rPr>
              <a:t>pro formální výuku a neformální vzdělávání odborných předmětů v oblasti přírodních věd/</a:t>
            </a:r>
            <a:r>
              <a:rPr lang="cs-CZ" sz="4400" err="1">
                <a:latin typeface="Corbel" panose="020B0503020204020204" pitchFamily="34" charset="0"/>
              </a:rPr>
              <a:t>polytech</a:t>
            </a:r>
            <a:r>
              <a:rPr lang="cs-CZ" sz="4400">
                <a:latin typeface="Corbel" panose="020B0503020204020204" pitchFamily="34" charset="0"/>
              </a:rPr>
              <a:t>. vzdělávání/cizího jazyka nebo práce s ICT</a:t>
            </a:r>
            <a:endParaRPr lang="cs-CZ" sz="4400" dirty="0">
              <a:latin typeface="Corbel" panose="020B0503020204020204" pitchFamily="34" charset="0"/>
            </a:endParaRPr>
          </a:p>
          <a:p>
            <a:pPr>
              <a:lnSpc>
                <a:spcPct val="134000"/>
              </a:lnSpc>
              <a:buClr>
                <a:srgbClr val="1B75BC"/>
              </a:buClr>
            </a:pPr>
            <a:r>
              <a:rPr lang="cs-CZ" sz="4400">
                <a:latin typeface="Corbel" panose="020B0503020204020204" pitchFamily="34" charset="0"/>
              </a:rPr>
              <a:t>Zkvalitnění vzdělávací infrastruktury pro učebny </a:t>
            </a:r>
            <a:r>
              <a:rPr lang="cs-CZ" sz="4400" b="1">
                <a:latin typeface="Corbel" panose="020B0503020204020204" pitchFamily="34" charset="0"/>
              </a:rPr>
              <a:t>neúplných škol</a:t>
            </a:r>
            <a:endParaRPr lang="cs-CZ" sz="4400" b="1" dirty="0">
              <a:latin typeface="Corbel" panose="020B0503020204020204" pitchFamily="34" charset="0"/>
            </a:endParaRPr>
          </a:p>
          <a:p>
            <a:pPr>
              <a:lnSpc>
                <a:spcPct val="134000"/>
              </a:lnSpc>
              <a:buClr>
                <a:srgbClr val="1B75BC"/>
              </a:buClr>
            </a:pPr>
            <a:r>
              <a:rPr lang="cs-CZ" sz="4400">
                <a:latin typeface="Corbel" panose="020B0503020204020204" pitchFamily="34" charset="0"/>
              </a:rPr>
              <a:t>Vznik či modernizace zázemí pro komunitní aktivity a jeho zpřístupnění po vyučování (v rozsahu min.5 hodin za týden) jako centra vzdělanosti a komunitních aktivit pro veřejnost</a:t>
            </a:r>
            <a:endParaRPr lang="cs-CZ" sz="4400" dirty="0">
              <a:latin typeface="Corbel" panose="020B0503020204020204" pitchFamily="34" charset="0"/>
            </a:endParaRPr>
          </a:p>
          <a:p>
            <a:pPr>
              <a:lnSpc>
                <a:spcPct val="134000"/>
              </a:lnSpc>
              <a:buFont typeface="Wingdings" panose="05000000000000000000" pitchFamily="2" charset="2"/>
              <a:buChar char="Ø"/>
            </a:pPr>
            <a:endParaRPr lang="cs-CZ" sz="3600"/>
          </a:p>
          <a:p>
            <a:pPr marL="0" indent="0">
              <a:lnSpc>
                <a:spcPct val="134000"/>
              </a:lnSpc>
              <a:buNone/>
            </a:pPr>
            <a:endParaRPr lang="cs-CZ" sz="8000">
              <a:solidFill>
                <a:srgbClr val="FF0000"/>
              </a:solidFill>
            </a:endParaRPr>
          </a:p>
        </p:txBody>
      </p:sp>
      <p:pic>
        <p:nvPicPr>
          <p:cNvPr id="5" name="Obrázek 4">
            <a:extLst>
              <a:ext uri="{FF2B5EF4-FFF2-40B4-BE49-F238E27FC236}">
                <a16:creationId xmlns:a16="http://schemas.microsoft.com/office/drawing/2014/main" id="{73407A2D-E662-58B6-B06E-57D1393EEABC}"/>
              </a:ext>
            </a:extLst>
          </p:cNvPr>
          <p:cNvPicPr>
            <a:picLocks noChangeAspect="1"/>
          </p:cNvPicPr>
          <p:nvPr/>
        </p:nvPicPr>
        <p:blipFill>
          <a:blip r:embed="rId5"/>
          <a:stretch>
            <a:fillRect/>
          </a:stretch>
        </p:blipFill>
        <p:spPr>
          <a:xfrm>
            <a:off x="9806472" y="673212"/>
            <a:ext cx="855501" cy="863072"/>
          </a:xfrm>
          <a:prstGeom prst="rect">
            <a:avLst/>
          </a:prstGeom>
        </p:spPr>
      </p:pic>
      <p:pic>
        <p:nvPicPr>
          <p:cNvPr id="3" name="Picture 2">
            <a:extLst>
              <a:ext uri="{FF2B5EF4-FFF2-40B4-BE49-F238E27FC236}">
                <a16:creationId xmlns:a16="http://schemas.microsoft.com/office/drawing/2014/main" id="{8BD36E5D-67C9-F2BC-0DF0-20765910EC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207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247171"/>
            <a:ext cx="9431750" cy="578227"/>
          </a:xfrm>
        </p:spPr>
        <p:txBody>
          <a:bodyPr>
            <a:noAutofit/>
          </a:bodyPr>
          <a:lstStyle/>
          <a:p>
            <a:pPr algn="l"/>
            <a:r>
              <a:rPr lang="cs-CZ" sz="3200" b="1">
                <a:solidFill>
                  <a:srgbClr val="1B75BC"/>
                </a:solidFill>
                <a:latin typeface="Corbel" panose="020B0503020204020204" pitchFamily="34" charset="0"/>
              </a:rPr>
              <a:t>Přímé výdaje – </a:t>
            </a:r>
            <a:r>
              <a:rPr lang="cs-CZ" sz="3200">
                <a:solidFill>
                  <a:srgbClr val="1B75BC"/>
                </a:solidFill>
                <a:latin typeface="Corbel" panose="020B0503020204020204" pitchFamily="34" charset="0"/>
              </a:rPr>
              <a:t>NA HLAVNÍ AKTVITU </a:t>
            </a:r>
            <a:r>
              <a:rPr lang="cs-CZ" sz="3200" b="1">
                <a:solidFill>
                  <a:srgbClr val="00B050"/>
                </a:solidFill>
                <a:latin typeface="Corbel" panose="020B0503020204020204" pitchFamily="34" charset="0"/>
              </a:rPr>
              <a:t>(ZŠ)</a:t>
            </a:r>
            <a:r>
              <a:rPr lang="cs-CZ" sz="3200">
                <a:solidFill>
                  <a:srgbClr val="00B050"/>
                </a:solidFill>
                <a:latin typeface="Corbel" panose="020B0503020204020204" pitchFamily="34" charset="0"/>
              </a:rPr>
              <a:t> </a:t>
            </a:r>
            <a:endParaRPr lang="cs-CZ" sz="3200" b="1">
              <a:solidFill>
                <a:srgbClr val="00B050"/>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35000" y="1825398"/>
            <a:ext cx="10515600" cy="3603061"/>
          </a:xfrm>
        </p:spPr>
        <p:txBody>
          <a:bodyPr>
            <a:normAutofit fontScale="92500"/>
          </a:bodyPr>
          <a:lstStyle/>
          <a:p>
            <a:pPr>
              <a:lnSpc>
                <a:spcPct val="134000"/>
              </a:lnSpc>
              <a:spcBef>
                <a:spcPts val="0"/>
              </a:spcBef>
              <a:buClr>
                <a:srgbClr val="1B75BC"/>
              </a:buClr>
            </a:pPr>
            <a:r>
              <a:rPr lang="cs-CZ" sz="1800">
                <a:latin typeface="Corbel" panose="020B0503020204020204" pitchFamily="34" charset="0"/>
              </a:rPr>
              <a:t>Stavby, rekonstrukce, vybavení </a:t>
            </a:r>
            <a:r>
              <a:rPr lang="cs-CZ" sz="1800" b="1">
                <a:latin typeface="Corbel" panose="020B0503020204020204" pitchFamily="34" charset="0"/>
              </a:rPr>
              <a:t>odborných učeben ZŠ </a:t>
            </a:r>
            <a:r>
              <a:rPr lang="cs-CZ" sz="1800">
                <a:latin typeface="Corbel" panose="020B0503020204020204" pitchFamily="34" charset="0"/>
              </a:rPr>
              <a:t>ve vazbě na přírodní vědy, polytechnické vzdělávání, cizí jazyky, ICT pro formální, zájmové a neformální vzdělávání a celoživotní učení (laboratoře, dílny, sklady, HW+SW, nábytek, vybavení) </a:t>
            </a:r>
            <a:r>
              <a:rPr lang="cs-CZ" sz="1800" b="1">
                <a:latin typeface="Corbel" panose="020B0503020204020204" pitchFamily="34" charset="0"/>
              </a:rPr>
              <a:t>+ učebny neúplných škol </a:t>
            </a:r>
            <a:r>
              <a:rPr lang="cs-CZ" sz="1800" i="1">
                <a:latin typeface="Corbel" panose="020B0503020204020204" pitchFamily="34" charset="0"/>
              </a:rPr>
              <a:t>(= škola s I nebo II. stupněm/malotřídky. Definici neúplné školy musí ZŠ naplňovat v okamžiku podání žádosti o podporu. Při realizaci projektu nebo v udržitelnosti může dojít ke změně na školu úplnou)</a:t>
            </a:r>
            <a:endParaRPr lang="cs-CZ" sz="1800" i="1" dirty="0">
              <a:latin typeface="Corbel" panose="020B0503020204020204" pitchFamily="34" charset="0"/>
            </a:endParaRPr>
          </a:p>
          <a:p>
            <a:pPr>
              <a:lnSpc>
                <a:spcPct val="134000"/>
              </a:lnSpc>
              <a:spcBef>
                <a:spcPts val="0"/>
              </a:spcBef>
              <a:buClr>
                <a:srgbClr val="1B75BC"/>
              </a:buClr>
            </a:pPr>
            <a:r>
              <a:rPr lang="cs-CZ" sz="1800">
                <a:latin typeface="Corbel" panose="020B0503020204020204" pitchFamily="34" charset="0"/>
              </a:rPr>
              <a:t>Vnitřní konektivita škol</a:t>
            </a:r>
            <a:endParaRPr lang="cs-CZ" sz="1800" dirty="0">
              <a:latin typeface="Corbel" panose="020B0503020204020204" pitchFamily="34" charset="0"/>
            </a:endParaRPr>
          </a:p>
          <a:p>
            <a:pPr>
              <a:lnSpc>
                <a:spcPct val="134000"/>
              </a:lnSpc>
              <a:spcBef>
                <a:spcPts val="0"/>
              </a:spcBef>
              <a:buClr>
                <a:srgbClr val="1B75BC"/>
              </a:buClr>
            </a:pPr>
            <a:r>
              <a:rPr lang="cs-CZ" sz="1800">
                <a:latin typeface="Corbel" panose="020B0503020204020204" pitchFamily="34" charset="0"/>
              </a:rPr>
              <a:t>Školní družiny a školní kluby (chodby, šatny). Nikoliv školní jídelny!</a:t>
            </a:r>
            <a:endParaRPr lang="cs-CZ" sz="1800" dirty="0">
              <a:latin typeface="Corbel" panose="020B0503020204020204" pitchFamily="34" charset="0"/>
            </a:endParaRPr>
          </a:p>
          <a:p>
            <a:pPr>
              <a:lnSpc>
                <a:spcPct val="134000"/>
              </a:lnSpc>
              <a:spcBef>
                <a:spcPts val="0"/>
              </a:spcBef>
              <a:buClr>
                <a:srgbClr val="1B75BC"/>
              </a:buClr>
            </a:pPr>
            <a:r>
              <a:rPr lang="cs-CZ" sz="1800" b="1">
                <a:latin typeface="Corbel" panose="020B0503020204020204" pitchFamily="34" charset="0"/>
              </a:rPr>
              <a:t>Nákup vybavení pro učebny neúplných škol, pro odborné učebny (výukové prostory) a kabinety </a:t>
            </a:r>
            <a:r>
              <a:rPr lang="cs-CZ" sz="1800">
                <a:latin typeface="Corbel" panose="020B0503020204020204" pitchFamily="34" charset="0"/>
              </a:rPr>
              <a:t>ve vazbě na přírodní vědy, polytechnické vzdělávání, cizí jazyky, práci s digitálními technologiemi</a:t>
            </a:r>
            <a:r>
              <a:rPr lang="cs-CZ" sz="1800" b="1">
                <a:latin typeface="Corbel" panose="020B0503020204020204" pitchFamily="34" charset="0"/>
              </a:rPr>
              <a:t>, školní družinu, školní klub a nezbytné zázemí (šatny, chodby apod.), nábytek a vybavení, elektronika, hardware a software vybavení.</a:t>
            </a:r>
            <a:endParaRPr lang="cs-CZ" sz="1800" b="1" dirty="0">
              <a:latin typeface="Corbel" panose="020B0503020204020204" pitchFamily="34" charset="0"/>
            </a:endParaRPr>
          </a:p>
          <a:p>
            <a:pPr marL="0" indent="0">
              <a:lnSpc>
                <a:spcPct val="134000"/>
              </a:lnSpc>
              <a:spcBef>
                <a:spcPts val="0"/>
              </a:spcBef>
              <a:buNone/>
            </a:pPr>
            <a:endParaRPr lang="cs-CZ" sz="1400">
              <a:latin typeface="Corbel" panose="020B0503020204020204" pitchFamily="34" charset="0"/>
            </a:endParaRPr>
          </a:p>
        </p:txBody>
      </p:sp>
      <p:pic>
        <p:nvPicPr>
          <p:cNvPr id="3" name="Obrázek 2">
            <a:extLst>
              <a:ext uri="{FF2B5EF4-FFF2-40B4-BE49-F238E27FC236}">
                <a16:creationId xmlns:a16="http://schemas.microsoft.com/office/drawing/2014/main" id="{6A14581C-F773-AD33-772E-49656EC6CA0E}"/>
              </a:ext>
            </a:extLst>
          </p:cNvPr>
          <p:cNvPicPr>
            <a:picLocks noChangeAspect="1"/>
          </p:cNvPicPr>
          <p:nvPr/>
        </p:nvPicPr>
        <p:blipFill>
          <a:blip r:embed="rId5"/>
          <a:stretch>
            <a:fillRect/>
          </a:stretch>
        </p:blipFill>
        <p:spPr>
          <a:xfrm>
            <a:off x="9806472" y="673212"/>
            <a:ext cx="855501" cy="863072"/>
          </a:xfrm>
          <a:prstGeom prst="rect">
            <a:avLst/>
          </a:prstGeom>
        </p:spPr>
      </p:pic>
      <p:pic>
        <p:nvPicPr>
          <p:cNvPr id="5" name="Picture 2">
            <a:extLst>
              <a:ext uri="{FF2B5EF4-FFF2-40B4-BE49-F238E27FC236}">
                <a16:creationId xmlns:a16="http://schemas.microsoft.com/office/drawing/2014/main" id="{09B43B36-376A-E290-47C2-656E8CEDA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592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247171"/>
            <a:ext cx="9431750" cy="578227"/>
          </a:xfrm>
        </p:spPr>
        <p:txBody>
          <a:bodyPr>
            <a:noAutofit/>
          </a:bodyPr>
          <a:lstStyle/>
          <a:p>
            <a:pPr algn="l"/>
            <a:r>
              <a:rPr lang="cs-CZ" sz="3200" b="1">
                <a:solidFill>
                  <a:srgbClr val="1B75BC"/>
                </a:solidFill>
                <a:latin typeface="Corbel" panose="020B0503020204020204" pitchFamily="34" charset="0"/>
              </a:rPr>
              <a:t>Přímé výdaje - </a:t>
            </a:r>
            <a:r>
              <a:rPr lang="cs-CZ" sz="3200">
                <a:solidFill>
                  <a:srgbClr val="1B75BC"/>
                </a:solidFill>
                <a:latin typeface="Corbel" panose="020B0503020204020204" pitchFamily="34" charset="0"/>
              </a:rPr>
              <a:t>NA DOPROVODNOU AKTIVITU </a:t>
            </a:r>
            <a:r>
              <a:rPr lang="cs-CZ" sz="3200" b="1">
                <a:solidFill>
                  <a:srgbClr val="00B050"/>
                </a:solidFill>
                <a:latin typeface="Corbel" panose="020B0503020204020204" pitchFamily="34" charset="0"/>
              </a:rPr>
              <a:t>(ZŠ)</a:t>
            </a:r>
            <a:r>
              <a:rPr lang="cs-CZ" sz="3200">
                <a:solidFill>
                  <a:srgbClr val="00B050"/>
                </a:solidFill>
                <a:latin typeface="Corbel" panose="020B0503020204020204" pitchFamily="34" charset="0"/>
              </a:rPr>
              <a:t> </a:t>
            </a:r>
            <a:endParaRPr lang="cs-CZ" sz="3200" b="1">
              <a:solidFill>
                <a:srgbClr val="00B050"/>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35000" y="1825398"/>
            <a:ext cx="10515600" cy="3603061"/>
          </a:xfrm>
        </p:spPr>
        <p:txBody>
          <a:bodyPr>
            <a:normAutofit lnSpcReduction="10000"/>
          </a:bodyPr>
          <a:lstStyle/>
          <a:p>
            <a:pPr marL="0" indent="0">
              <a:lnSpc>
                <a:spcPct val="134000"/>
              </a:lnSpc>
              <a:spcBef>
                <a:spcPts val="0"/>
              </a:spcBef>
              <a:buNone/>
            </a:pPr>
            <a:r>
              <a:rPr lang="cs-CZ" sz="2200" u="sng" dirty="0">
                <a:latin typeface="Corbel" panose="020B0503020204020204" pitchFamily="34" charset="0"/>
              </a:rPr>
              <a:t>Na doprovodnou aktivitu pouze v limitu do 30 %  CZV projektu.</a:t>
            </a:r>
          </a:p>
          <a:p>
            <a:pPr marL="0" indent="0">
              <a:lnSpc>
                <a:spcPct val="134000"/>
              </a:lnSpc>
              <a:spcBef>
                <a:spcPts val="0"/>
              </a:spcBef>
              <a:buNone/>
            </a:pPr>
            <a:endParaRPr lang="cs-CZ" sz="2200">
              <a:latin typeface="Corbel" panose="020B0503020204020204" pitchFamily="34" charset="0"/>
            </a:endParaRPr>
          </a:p>
          <a:p>
            <a:pPr>
              <a:lnSpc>
                <a:spcPct val="134000"/>
              </a:lnSpc>
              <a:spcBef>
                <a:spcPts val="0"/>
              </a:spcBef>
              <a:buFont typeface="Wingdings" panose="05000000000000000000" pitchFamily="2" charset="2"/>
              <a:buChar char="Ø"/>
            </a:pPr>
            <a:r>
              <a:rPr lang="cs-CZ" sz="2200" b="1">
                <a:latin typeface="Corbel" panose="020B0503020204020204" pitchFamily="34" charset="0"/>
              </a:rPr>
              <a:t> </a:t>
            </a:r>
            <a:r>
              <a:rPr lang="cs-CZ" sz="2200">
                <a:latin typeface="Corbel" panose="020B0503020204020204" pitchFamily="34" charset="0"/>
              </a:rPr>
              <a:t>budování a modernizace zázemí školy </a:t>
            </a:r>
            <a:r>
              <a:rPr lang="cs-CZ" sz="2200" i="1" dirty="0">
                <a:latin typeface="Corbel" panose="020B0503020204020204" pitchFamily="34" charset="0"/>
              </a:rPr>
              <a:t>(školní poradenská pracoviště, klidové zóny, reedukační učebny, kabinety, sborovna, šatny, dílna pro školníka, ředitelna, kanceláře pro administrativní pracovníky),</a:t>
            </a:r>
          </a:p>
          <a:p>
            <a:pPr>
              <a:lnSpc>
                <a:spcPct val="134000"/>
              </a:lnSpc>
              <a:spcBef>
                <a:spcPts val="0"/>
              </a:spcBef>
              <a:buFont typeface="Wingdings" panose="05000000000000000000" pitchFamily="2" charset="2"/>
              <a:buChar char="Ø"/>
            </a:pPr>
            <a:r>
              <a:rPr lang="cs-CZ" sz="2200">
                <a:latin typeface="Corbel" panose="020B0503020204020204" pitchFamily="34" charset="0"/>
              </a:rPr>
              <a:t> vnitřní i venkovní zázemí pro komunitní aktivity </a:t>
            </a:r>
            <a:r>
              <a:rPr lang="cs-CZ" sz="2200" i="1" dirty="0">
                <a:latin typeface="Corbel" panose="020B0503020204020204" pitchFamily="34" charset="0"/>
              </a:rPr>
              <a:t>(knihovny, společenské místnosti), </a:t>
            </a:r>
          </a:p>
          <a:p>
            <a:pPr>
              <a:lnSpc>
                <a:spcPct val="134000"/>
              </a:lnSpc>
              <a:spcBef>
                <a:spcPts val="0"/>
              </a:spcBef>
              <a:buFont typeface="Wingdings" panose="05000000000000000000" pitchFamily="2" charset="2"/>
              <a:buChar char="Ø"/>
            </a:pPr>
            <a:r>
              <a:rPr lang="cs-CZ" sz="2200">
                <a:latin typeface="Corbel" panose="020B0503020204020204" pitchFamily="34" charset="0"/>
              </a:rPr>
              <a:t> veřejně přístupné prostory pro sportovní aktivity, </a:t>
            </a:r>
          </a:p>
          <a:p>
            <a:pPr>
              <a:lnSpc>
                <a:spcPct val="134000"/>
              </a:lnSpc>
              <a:spcBef>
                <a:spcPts val="0"/>
              </a:spcBef>
              <a:buFont typeface="Wingdings" panose="05000000000000000000" pitchFamily="2" charset="2"/>
              <a:buChar char="Ø"/>
            </a:pPr>
            <a:r>
              <a:rPr lang="cs-CZ" sz="2200">
                <a:latin typeface="Corbel" panose="020B0503020204020204" pitchFamily="34" charset="0"/>
              </a:rPr>
              <a:t>zvýšení energetické účinnosti při renovaci/výstavbě budov v doprovodné části projektu</a:t>
            </a:r>
          </a:p>
        </p:txBody>
      </p:sp>
      <p:pic>
        <p:nvPicPr>
          <p:cNvPr id="3" name="Obrázek 2">
            <a:extLst>
              <a:ext uri="{FF2B5EF4-FFF2-40B4-BE49-F238E27FC236}">
                <a16:creationId xmlns:a16="http://schemas.microsoft.com/office/drawing/2014/main" id="{6A14581C-F773-AD33-772E-49656EC6CA0E}"/>
              </a:ext>
            </a:extLst>
          </p:cNvPr>
          <p:cNvPicPr>
            <a:picLocks noChangeAspect="1"/>
          </p:cNvPicPr>
          <p:nvPr/>
        </p:nvPicPr>
        <p:blipFill>
          <a:blip r:embed="rId5"/>
          <a:stretch>
            <a:fillRect/>
          </a:stretch>
        </p:blipFill>
        <p:spPr>
          <a:xfrm>
            <a:off x="9806472" y="673212"/>
            <a:ext cx="855501" cy="863072"/>
          </a:xfrm>
          <a:prstGeom prst="rect">
            <a:avLst/>
          </a:prstGeom>
        </p:spPr>
      </p:pic>
      <p:pic>
        <p:nvPicPr>
          <p:cNvPr id="5" name="Picture 2">
            <a:extLst>
              <a:ext uri="{FF2B5EF4-FFF2-40B4-BE49-F238E27FC236}">
                <a16:creationId xmlns:a16="http://schemas.microsoft.com/office/drawing/2014/main" id="{0787313A-6435-C319-AA75-63A7C733F5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28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247171"/>
            <a:ext cx="9431750" cy="578227"/>
          </a:xfrm>
        </p:spPr>
        <p:txBody>
          <a:bodyPr>
            <a:noAutofit/>
          </a:bodyPr>
          <a:lstStyle/>
          <a:p>
            <a:pPr algn="l"/>
            <a:r>
              <a:rPr lang="cs-CZ" sz="3200" b="1">
                <a:solidFill>
                  <a:srgbClr val="1B75BC"/>
                </a:solidFill>
                <a:latin typeface="Corbel" panose="020B0503020204020204" pitchFamily="34" charset="0"/>
              </a:rPr>
              <a:t>Nepřímé, paušální výdaje do 7% </a:t>
            </a:r>
            <a:r>
              <a:rPr lang="cs-CZ" sz="3200" b="1">
                <a:solidFill>
                  <a:srgbClr val="00B050"/>
                </a:solidFill>
                <a:latin typeface="Corbel" panose="020B0503020204020204" pitchFamily="34" charset="0"/>
              </a:rPr>
              <a:t>(ZŠ)</a:t>
            </a:r>
            <a:r>
              <a:rPr lang="cs-CZ" sz="3200">
                <a:solidFill>
                  <a:srgbClr val="00B050"/>
                </a:solidFill>
                <a:latin typeface="Corbel" panose="020B0503020204020204" pitchFamily="34" charset="0"/>
              </a:rPr>
              <a:t> </a:t>
            </a:r>
            <a:endParaRPr lang="cs-CZ" sz="3200" b="1">
              <a:solidFill>
                <a:srgbClr val="00B050"/>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35000" y="1825398"/>
            <a:ext cx="10515600" cy="3603061"/>
          </a:xfrm>
        </p:spPr>
        <p:txBody>
          <a:bodyPr>
            <a:normAutofit/>
          </a:bodyPr>
          <a:lstStyle/>
          <a:p>
            <a:pPr>
              <a:lnSpc>
                <a:spcPct val="134000"/>
              </a:lnSpc>
              <a:buClr>
                <a:srgbClr val="1B75BC"/>
              </a:buClr>
            </a:pPr>
            <a:r>
              <a:rPr lang="cs-CZ" sz="1600">
                <a:latin typeface="Corbel" panose="020B0503020204020204" pitchFamily="34" charset="0"/>
              </a:rPr>
              <a:t>demolice budov a likvidace materiálu z demolice </a:t>
            </a:r>
            <a:endParaRPr lang="cs-CZ" sz="1600" dirty="0">
              <a:latin typeface="Corbel" panose="020B0503020204020204" pitchFamily="34" charset="0"/>
            </a:endParaRPr>
          </a:p>
          <a:p>
            <a:pPr>
              <a:lnSpc>
                <a:spcPct val="134000"/>
              </a:lnSpc>
              <a:buClr>
                <a:srgbClr val="1B75BC"/>
              </a:buClr>
            </a:pPr>
            <a:r>
              <a:rPr lang="cs-CZ" sz="1600">
                <a:latin typeface="Corbel" panose="020B0503020204020204" pitchFamily="34" charset="0"/>
              </a:rPr>
              <a:t>úpravy venkovního prostranství (přístupové cesty v areálu, oplocení, pořízení a obnova mobiliáře, zeleň) a přístřešky </a:t>
            </a:r>
            <a:endParaRPr lang="cs-CZ" sz="1600" dirty="0">
              <a:latin typeface="Corbel" panose="020B0503020204020204" pitchFamily="34" charset="0"/>
            </a:endParaRPr>
          </a:p>
          <a:p>
            <a:pPr>
              <a:lnSpc>
                <a:spcPct val="134000"/>
              </a:lnSpc>
              <a:buClr>
                <a:srgbClr val="1B75BC"/>
              </a:buClr>
            </a:pPr>
            <a:r>
              <a:rPr lang="cs-CZ" sz="1600">
                <a:latin typeface="Corbel" panose="020B0503020204020204" pitchFamily="34" charset="0"/>
              </a:rPr>
              <a:t>hřiště (není-li součástí doprovodné části projetu) </a:t>
            </a:r>
            <a:endParaRPr lang="cs-CZ" sz="1600" dirty="0">
              <a:latin typeface="Corbel" panose="020B0503020204020204" pitchFamily="34" charset="0"/>
            </a:endParaRPr>
          </a:p>
          <a:p>
            <a:pPr>
              <a:lnSpc>
                <a:spcPct val="134000"/>
              </a:lnSpc>
              <a:buClr>
                <a:srgbClr val="1B75BC"/>
              </a:buClr>
            </a:pPr>
            <a:r>
              <a:rPr lang="cs-CZ" sz="1600">
                <a:latin typeface="Corbel" panose="020B0503020204020204" pitchFamily="34" charset="0"/>
              </a:rPr>
              <a:t>parkovací místa </a:t>
            </a:r>
            <a:endParaRPr lang="cs-CZ" sz="1600" dirty="0">
              <a:latin typeface="Corbel" panose="020B0503020204020204" pitchFamily="34" charset="0"/>
            </a:endParaRPr>
          </a:p>
          <a:p>
            <a:pPr>
              <a:lnSpc>
                <a:spcPct val="134000"/>
              </a:lnSpc>
              <a:buClr>
                <a:srgbClr val="1B75BC"/>
              </a:buClr>
            </a:pPr>
            <a:r>
              <a:rPr lang="cs-CZ" sz="1600">
                <a:latin typeface="Corbel" panose="020B0503020204020204" pitchFamily="34" charset="0"/>
              </a:rPr>
              <a:t>knihy, učebnice </a:t>
            </a:r>
            <a:endParaRPr lang="cs-CZ" sz="1600" dirty="0">
              <a:latin typeface="Corbel" panose="020B0503020204020204" pitchFamily="34" charset="0"/>
            </a:endParaRPr>
          </a:p>
          <a:p>
            <a:pPr>
              <a:lnSpc>
                <a:spcPct val="134000"/>
              </a:lnSpc>
              <a:buClr>
                <a:srgbClr val="1B75BC"/>
              </a:buClr>
            </a:pPr>
            <a:r>
              <a:rPr lang="cs-CZ" sz="1600">
                <a:latin typeface="Corbel" panose="020B0503020204020204" pitchFamily="34" charset="0"/>
              </a:rPr>
              <a:t>elektronika, hardware a software vybavení pro využití jednotlivých osob </a:t>
            </a:r>
            <a:endParaRPr lang="cs-CZ" sz="1600" dirty="0">
              <a:latin typeface="Corbel" panose="020B0503020204020204" pitchFamily="34" charset="0"/>
            </a:endParaRPr>
          </a:p>
          <a:p>
            <a:pPr>
              <a:lnSpc>
                <a:spcPct val="134000"/>
              </a:lnSpc>
              <a:buClr>
                <a:srgbClr val="1B75BC"/>
              </a:buClr>
            </a:pPr>
            <a:r>
              <a:rPr lang="cs-CZ" sz="1600">
                <a:latin typeface="Corbel" panose="020B0503020204020204" pitchFamily="34" charset="0"/>
              </a:rPr>
              <a:t>pořízení bezpečnostních prvků a zařízení u vstupu do budovy (např. elektronické zabezpečení vstupu do budovy) </a:t>
            </a:r>
            <a:endParaRPr lang="cs-CZ" sz="1600" dirty="0">
              <a:latin typeface="Corbel" panose="020B0503020204020204" pitchFamily="34" charset="0"/>
            </a:endParaRPr>
          </a:p>
          <a:p>
            <a:pPr>
              <a:lnSpc>
                <a:spcPct val="134000"/>
              </a:lnSpc>
              <a:buClr>
                <a:srgbClr val="1B75BC"/>
              </a:buClr>
            </a:pPr>
            <a:r>
              <a:rPr lang="cs-CZ" sz="1600">
                <a:latin typeface="Corbel" panose="020B0503020204020204" pitchFamily="34" charset="0"/>
              </a:rPr>
              <a:t>ostatní náklady související s projektem a nespadající pod přímé výdaje nebo do nezpůsobilých výdajů </a:t>
            </a:r>
            <a:endParaRPr lang="cs-CZ" sz="2400" i="1" dirty="0">
              <a:solidFill>
                <a:schemeClr val="bg2">
                  <a:lumMod val="50000"/>
                </a:schemeClr>
              </a:solidFill>
              <a:latin typeface="Corbel" panose="020B0503020204020204" pitchFamily="34" charset="0"/>
            </a:endParaRPr>
          </a:p>
        </p:txBody>
      </p:sp>
      <p:pic>
        <p:nvPicPr>
          <p:cNvPr id="3" name="Obrázek 2">
            <a:extLst>
              <a:ext uri="{FF2B5EF4-FFF2-40B4-BE49-F238E27FC236}">
                <a16:creationId xmlns:a16="http://schemas.microsoft.com/office/drawing/2014/main" id="{6A14581C-F773-AD33-772E-49656EC6CA0E}"/>
              </a:ext>
            </a:extLst>
          </p:cNvPr>
          <p:cNvPicPr>
            <a:picLocks noChangeAspect="1"/>
          </p:cNvPicPr>
          <p:nvPr/>
        </p:nvPicPr>
        <p:blipFill>
          <a:blip r:embed="rId5"/>
          <a:stretch>
            <a:fillRect/>
          </a:stretch>
        </p:blipFill>
        <p:spPr>
          <a:xfrm>
            <a:off x="9806472" y="673212"/>
            <a:ext cx="855501" cy="863072"/>
          </a:xfrm>
          <a:prstGeom prst="rect">
            <a:avLst/>
          </a:prstGeom>
        </p:spPr>
      </p:pic>
      <p:pic>
        <p:nvPicPr>
          <p:cNvPr id="5" name="Picture 2">
            <a:extLst>
              <a:ext uri="{FF2B5EF4-FFF2-40B4-BE49-F238E27FC236}">
                <a16:creationId xmlns:a16="http://schemas.microsoft.com/office/drawing/2014/main" id="{C848AC4C-2145-10D4-5296-96230FACF0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838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8" y="1247171"/>
            <a:ext cx="11125083" cy="578227"/>
          </a:xfrm>
        </p:spPr>
        <p:txBody>
          <a:bodyPr>
            <a:noAutofit/>
          </a:bodyPr>
          <a:lstStyle/>
          <a:p>
            <a:pPr algn="l"/>
            <a:r>
              <a:rPr lang="cs-CZ" sz="3200" b="1">
                <a:solidFill>
                  <a:srgbClr val="1B75BC"/>
                </a:solidFill>
                <a:latin typeface="Corbel" panose="020B0503020204020204" pitchFamily="34" charset="0"/>
              </a:rPr>
              <a:t>Povinné přílohy </a:t>
            </a:r>
            <a:r>
              <a:rPr lang="cs-CZ" sz="3200" b="1">
                <a:solidFill>
                  <a:srgbClr val="00B050"/>
                </a:solidFill>
                <a:latin typeface="Corbel" panose="020B0503020204020204" pitchFamily="34" charset="0"/>
              </a:rPr>
              <a:t>(ZŠ)</a:t>
            </a:r>
            <a:r>
              <a:rPr lang="cs-CZ" sz="3200">
                <a:solidFill>
                  <a:srgbClr val="00B050"/>
                </a:solidFill>
                <a:latin typeface="Corbel" panose="020B0503020204020204" pitchFamily="34" charset="0"/>
              </a:rPr>
              <a:t> </a:t>
            </a:r>
            <a:endParaRPr lang="cs-CZ" sz="3200">
              <a:solidFill>
                <a:srgbClr val="FFC000"/>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80156" y="1884539"/>
            <a:ext cx="10515600" cy="3587876"/>
          </a:xfrm>
        </p:spPr>
        <p:txBody>
          <a:bodyPr>
            <a:normAutofit/>
          </a:bodyPr>
          <a:lstStyle/>
          <a:p>
            <a:pPr>
              <a:lnSpc>
                <a:spcPct val="134000"/>
              </a:lnSpc>
              <a:spcBef>
                <a:spcPts val="0"/>
              </a:spcBef>
              <a:buFont typeface="+mj-lt"/>
              <a:buAutoNum type="arabicPeriod"/>
            </a:pPr>
            <a:r>
              <a:rPr lang="cs-CZ" sz="1600">
                <a:latin typeface="Corbel" panose="020B0503020204020204" pitchFamily="34" charset="0"/>
              </a:rPr>
              <a:t>Podklady pro hodnocení (vzor příloha č. 2A – tzv. </a:t>
            </a:r>
            <a:r>
              <a:rPr lang="cs-CZ" sz="1600" b="1">
                <a:latin typeface="Corbel" panose="020B0503020204020204" pitchFamily="34" charset="0"/>
              </a:rPr>
              <a:t>Studie proveditelnosti</a:t>
            </a:r>
            <a:r>
              <a:rPr lang="cs-CZ" sz="1600">
                <a:latin typeface="Corbel" panose="020B0503020204020204" pitchFamily="34" charset="0"/>
              </a:rPr>
              <a:t>)</a:t>
            </a:r>
          </a:p>
          <a:p>
            <a:pPr>
              <a:lnSpc>
                <a:spcPct val="134000"/>
              </a:lnSpc>
              <a:spcBef>
                <a:spcPts val="0"/>
              </a:spcBef>
              <a:buFont typeface="+mj-lt"/>
              <a:buAutoNum type="arabicPeriod"/>
            </a:pPr>
            <a:r>
              <a:rPr lang="cs-CZ" sz="1600">
                <a:latin typeface="Corbel" panose="020B0503020204020204" pitchFamily="34" charset="0"/>
              </a:rPr>
              <a:t>Doklad prokazující </a:t>
            </a:r>
            <a:r>
              <a:rPr lang="cs-CZ" sz="1600" b="1">
                <a:latin typeface="Corbel" panose="020B0503020204020204" pitchFamily="34" charset="0"/>
              </a:rPr>
              <a:t>povolení umístění stavby </a:t>
            </a:r>
            <a:r>
              <a:rPr lang="cs-CZ" sz="1600">
                <a:latin typeface="Corbel" panose="020B0503020204020204" pitchFamily="34" charset="0"/>
              </a:rPr>
              <a:t>v území dle stavebního zákona</a:t>
            </a:r>
          </a:p>
          <a:p>
            <a:pPr>
              <a:lnSpc>
                <a:spcPct val="134000"/>
              </a:lnSpc>
              <a:spcBef>
                <a:spcPts val="0"/>
              </a:spcBef>
              <a:buFont typeface="+mj-lt"/>
              <a:buAutoNum type="arabicPeriod"/>
            </a:pPr>
            <a:r>
              <a:rPr lang="cs-CZ" sz="1600">
                <a:latin typeface="Corbel" panose="020B0503020204020204" pitchFamily="34" charset="0"/>
              </a:rPr>
              <a:t>Doklad prokazující </a:t>
            </a:r>
            <a:r>
              <a:rPr lang="cs-CZ" sz="1600" b="1">
                <a:latin typeface="Corbel" panose="020B0503020204020204" pitchFamily="34" charset="0"/>
              </a:rPr>
              <a:t>povolení k realizaci stavebního záměru </a:t>
            </a:r>
            <a:r>
              <a:rPr lang="cs-CZ" sz="1600">
                <a:latin typeface="Corbel" panose="020B0503020204020204" pitchFamily="34" charset="0"/>
              </a:rPr>
              <a:t>dle stavebního zákona – </a:t>
            </a:r>
            <a:r>
              <a:rPr lang="cs-CZ" sz="1600" i="1">
                <a:latin typeface="Corbel" panose="020B0503020204020204" pitchFamily="34" charset="0"/>
              </a:rPr>
              <a:t>pravomocné stavební povolení lze doložit do 12 měsíců od registrace žádosti / do vydání právního aktu </a:t>
            </a:r>
          </a:p>
          <a:p>
            <a:pPr>
              <a:lnSpc>
                <a:spcPct val="134000"/>
              </a:lnSpc>
              <a:spcBef>
                <a:spcPts val="0"/>
              </a:spcBef>
              <a:buFont typeface="+mj-lt"/>
              <a:buAutoNum type="arabicPeriod"/>
            </a:pPr>
            <a:r>
              <a:rPr lang="cs-CZ" sz="1600" i="1">
                <a:latin typeface="Corbel" panose="020B0503020204020204" pitchFamily="34" charset="0"/>
              </a:rPr>
              <a:t>Znalecký posudek - nákup pozemku nebo nákup stavby </a:t>
            </a:r>
          </a:p>
          <a:p>
            <a:pPr>
              <a:lnSpc>
                <a:spcPct val="134000"/>
              </a:lnSpc>
              <a:spcBef>
                <a:spcPts val="0"/>
              </a:spcBef>
              <a:buFont typeface="+mj-lt"/>
              <a:buAutoNum type="arabicPeriod"/>
            </a:pPr>
            <a:r>
              <a:rPr lang="cs-CZ" sz="1600" b="1">
                <a:latin typeface="Corbel" panose="020B0503020204020204" pitchFamily="34" charset="0"/>
              </a:rPr>
              <a:t>Projektová dokumentace stavby </a:t>
            </a:r>
            <a:r>
              <a:rPr lang="cs-CZ" sz="1600">
                <a:latin typeface="Corbel" panose="020B0503020204020204" pitchFamily="34" charset="0"/>
              </a:rPr>
              <a:t>– zpracovaná autorizovaným projektantem</a:t>
            </a:r>
          </a:p>
          <a:p>
            <a:pPr>
              <a:lnSpc>
                <a:spcPct val="134000"/>
              </a:lnSpc>
              <a:spcBef>
                <a:spcPts val="0"/>
              </a:spcBef>
              <a:buFont typeface="+mj-lt"/>
              <a:buAutoNum type="arabicPeriod"/>
            </a:pPr>
            <a:r>
              <a:rPr lang="cs-CZ" sz="1600" b="1">
                <a:latin typeface="Corbel" panose="020B0503020204020204" pitchFamily="34" charset="0"/>
              </a:rPr>
              <a:t>Rozpočet stavebních prací </a:t>
            </a:r>
            <a:r>
              <a:rPr lang="cs-CZ" sz="1600">
                <a:latin typeface="Corbel" panose="020B0503020204020204" pitchFamily="34" charset="0"/>
              </a:rPr>
              <a:t>– dle stavebních objektů / funkčních celků</a:t>
            </a:r>
          </a:p>
          <a:p>
            <a:pPr>
              <a:lnSpc>
                <a:spcPct val="134000"/>
              </a:lnSpc>
              <a:spcBef>
                <a:spcPts val="0"/>
              </a:spcBef>
              <a:buFont typeface="+mj-lt"/>
              <a:buAutoNum type="arabicPeriod"/>
            </a:pPr>
            <a:r>
              <a:rPr lang="cs-CZ" sz="1600" b="1">
                <a:latin typeface="Corbel" panose="020B0503020204020204" pitchFamily="34" charset="0"/>
              </a:rPr>
              <a:t>Podklady pro stanovení kategorií intervencí a kontrolu limitů </a:t>
            </a:r>
            <a:r>
              <a:rPr lang="cs-CZ" sz="1600">
                <a:latin typeface="Corbel" panose="020B0503020204020204" pitchFamily="34" charset="0"/>
              </a:rPr>
              <a:t>(vzor příloha č. 4A) </a:t>
            </a:r>
          </a:p>
          <a:p>
            <a:pPr>
              <a:lnSpc>
                <a:spcPct val="134000"/>
              </a:lnSpc>
              <a:spcBef>
                <a:spcPts val="0"/>
              </a:spcBef>
              <a:buFont typeface="+mj-lt"/>
              <a:buAutoNum type="arabicPeriod"/>
            </a:pPr>
            <a:r>
              <a:rPr lang="cs-CZ" sz="1600" b="1">
                <a:latin typeface="Corbel" panose="020B0503020204020204" pitchFamily="34" charset="0"/>
              </a:rPr>
              <a:t>Průkaz energetické náročnosti budovy </a:t>
            </a:r>
            <a:r>
              <a:rPr lang="cs-CZ" sz="1600">
                <a:latin typeface="Corbel" panose="020B0503020204020204" pitchFamily="34" charset="0"/>
              </a:rPr>
              <a:t>(PENB) </a:t>
            </a:r>
          </a:p>
          <a:p>
            <a:pPr>
              <a:lnSpc>
                <a:spcPct val="134000"/>
              </a:lnSpc>
              <a:spcBef>
                <a:spcPts val="0"/>
              </a:spcBef>
              <a:buFont typeface="+mj-lt"/>
              <a:buAutoNum type="arabicPeriod"/>
            </a:pPr>
            <a:r>
              <a:rPr lang="cs-CZ" sz="1600" b="1">
                <a:latin typeface="Corbel" panose="020B0503020204020204" pitchFamily="34" charset="0"/>
              </a:rPr>
              <a:t>Kladné vyjádření MAS </a:t>
            </a:r>
            <a:r>
              <a:rPr lang="cs-CZ" sz="1600">
                <a:latin typeface="Corbel" panose="020B0503020204020204" pitchFamily="34" charset="0"/>
              </a:rPr>
              <a:t>o souladu se schválenou strategií CLLD (vzor příloha č. 5) </a:t>
            </a:r>
          </a:p>
          <a:p>
            <a:pPr>
              <a:lnSpc>
                <a:spcPct val="134000"/>
              </a:lnSpc>
              <a:spcBef>
                <a:spcPts val="0"/>
              </a:spcBef>
              <a:buFont typeface="+mj-lt"/>
              <a:buAutoNum type="arabicPeriod"/>
            </a:pPr>
            <a:endParaRPr lang="cs-CZ" sz="1400"/>
          </a:p>
        </p:txBody>
      </p:sp>
      <p:pic>
        <p:nvPicPr>
          <p:cNvPr id="5" name="Obrázek 4">
            <a:extLst>
              <a:ext uri="{FF2B5EF4-FFF2-40B4-BE49-F238E27FC236}">
                <a16:creationId xmlns:a16="http://schemas.microsoft.com/office/drawing/2014/main" id="{058F46EB-8A58-D3FA-BA8A-C42E7891802D}"/>
              </a:ext>
            </a:extLst>
          </p:cNvPr>
          <p:cNvPicPr>
            <a:picLocks noChangeAspect="1"/>
          </p:cNvPicPr>
          <p:nvPr/>
        </p:nvPicPr>
        <p:blipFill>
          <a:blip r:embed="rId5"/>
          <a:stretch>
            <a:fillRect/>
          </a:stretch>
        </p:blipFill>
        <p:spPr>
          <a:xfrm>
            <a:off x="9806472" y="673212"/>
            <a:ext cx="855501" cy="863072"/>
          </a:xfrm>
          <a:prstGeom prst="rect">
            <a:avLst/>
          </a:prstGeom>
        </p:spPr>
      </p:pic>
      <p:pic>
        <p:nvPicPr>
          <p:cNvPr id="3" name="Picture 2">
            <a:extLst>
              <a:ext uri="{FF2B5EF4-FFF2-40B4-BE49-F238E27FC236}">
                <a16:creationId xmlns:a16="http://schemas.microsoft.com/office/drawing/2014/main" id="{318949CA-2028-7BEB-EAA2-BDE81B717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2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8" y="1247171"/>
            <a:ext cx="11125083" cy="578227"/>
          </a:xfrm>
        </p:spPr>
        <p:txBody>
          <a:bodyPr>
            <a:noAutofit/>
          </a:bodyPr>
          <a:lstStyle/>
          <a:p>
            <a:pPr algn="l"/>
            <a:r>
              <a:rPr lang="cs-CZ" sz="3200" b="1" dirty="0">
                <a:solidFill>
                  <a:srgbClr val="1B75BC"/>
                </a:solidFill>
                <a:latin typeface="Corbel" panose="020B0503020204020204" pitchFamily="34" charset="0"/>
              </a:rPr>
              <a:t>Indikátory – výzva č. 2. Vzdělávání I.</a:t>
            </a:r>
            <a:endParaRPr lang="cs-CZ" sz="3200" dirty="0">
              <a:solidFill>
                <a:srgbClr val="FFC000"/>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80156" y="1884539"/>
            <a:ext cx="10515600" cy="3587876"/>
          </a:xfrm>
        </p:spPr>
        <p:txBody>
          <a:bodyPr>
            <a:normAutofit/>
          </a:bodyPr>
          <a:lstStyle/>
          <a:p>
            <a:pPr marL="0" indent="0">
              <a:lnSpc>
                <a:spcPct val="134000"/>
              </a:lnSpc>
              <a:spcBef>
                <a:spcPts val="0"/>
              </a:spcBef>
              <a:buNone/>
            </a:pPr>
            <a:r>
              <a:rPr lang="cs-CZ" sz="2000" dirty="0">
                <a:latin typeface="Corbel" panose="020B0503020204020204" pitchFamily="34" charset="0"/>
              </a:rPr>
              <a:t>Indikátory výstupu</a:t>
            </a:r>
          </a:p>
          <a:p>
            <a:pPr>
              <a:lnSpc>
                <a:spcPct val="134000"/>
              </a:lnSpc>
              <a:spcBef>
                <a:spcPts val="0"/>
              </a:spcBef>
              <a:buClr>
                <a:srgbClr val="1B75BC"/>
              </a:buClr>
              <a:buFont typeface="Wingdings" panose="05000000000000000000" pitchFamily="2" charset="2"/>
              <a:buChar char="Ø"/>
            </a:pPr>
            <a:r>
              <a:rPr lang="cs-CZ" sz="2000" dirty="0">
                <a:latin typeface="Corbel" panose="020B0503020204020204" pitchFamily="34" charset="0"/>
              </a:rPr>
              <a:t>500 002 - Počet podpořených škol či vzdělávacích zařízení</a:t>
            </a:r>
          </a:p>
          <a:p>
            <a:pPr>
              <a:lnSpc>
                <a:spcPct val="134000"/>
              </a:lnSpc>
              <a:spcBef>
                <a:spcPts val="0"/>
              </a:spcBef>
              <a:buClr>
                <a:srgbClr val="1B75BC"/>
              </a:buClr>
              <a:buFont typeface="Wingdings" panose="05000000000000000000" pitchFamily="2" charset="2"/>
              <a:buChar char="Ø"/>
            </a:pPr>
            <a:r>
              <a:rPr lang="cs-CZ" sz="2000" dirty="0">
                <a:latin typeface="Corbel" panose="020B0503020204020204" pitchFamily="34" charset="0"/>
              </a:rPr>
              <a:t>509 001 - Modernizovaná či rekonstruovaná kapacita předškolního vzdělávání</a:t>
            </a:r>
          </a:p>
          <a:p>
            <a:pPr>
              <a:lnSpc>
                <a:spcPct val="134000"/>
              </a:lnSpc>
              <a:spcBef>
                <a:spcPts val="0"/>
              </a:spcBef>
              <a:buClr>
                <a:srgbClr val="1B75BC"/>
              </a:buClr>
              <a:buFont typeface="Wingdings" panose="05000000000000000000" pitchFamily="2" charset="2"/>
              <a:buChar char="Ø"/>
            </a:pPr>
            <a:r>
              <a:rPr lang="cs-CZ" sz="2000" dirty="0">
                <a:latin typeface="Corbel" panose="020B0503020204020204" pitchFamily="34" charset="0"/>
              </a:rPr>
              <a:t>509 011 - Navýšení kapacity předškolního vzdělávání</a:t>
            </a:r>
          </a:p>
          <a:p>
            <a:pPr marL="0" indent="0">
              <a:lnSpc>
                <a:spcPct val="134000"/>
              </a:lnSpc>
              <a:spcBef>
                <a:spcPts val="0"/>
              </a:spcBef>
              <a:buClr>
                <a:srgbClr val="1B75BC"/>
              </a:buClr>
              <a:buNone/>
            </a:pPr>
            <a:endParaRPr lang="cs-CZ" sz="2000" dirty="0">
              <a:latin typeface="Corbel" panose="020B0503020204020204" pitchFamily="34" charset="0"/>
            </a:endParaRPr>
          </a:p>
          <a:p>
            <a:pPr marL="0" indent="0">
              <a:lnSpc>
                <a:spcPct val="134000"/>
              </a:lnSpc>
              <a:spcBef>
                <a:spcPts val="0"/>
              </a:spcBef>
              <a:buNone/>
            </a:pPr>
            <a:r>
              <a:rPr lang="cs-CZ" sz="2000" dirty="0">
                <a:latin typeface="Corbel" panose="020B0503020204020204" pitchFamily="34" charset="0"/>
              </a:rPr>
              <a:t>Indikátory výsledku</a:t>
            </a:r>
          </a:p>
          <a:p>
            <a:pPr>
              <a:lnSpc>
                <a:spcPct val="134000"/>
              </a:lnSpc>
              <a:spcBef>
                <a:spcPts val="0"/>
              </a:spcBef>
              <a:buClr>
                <a:srgbClr val="1B75BC"/>
              </a:buClr>
              <a:buFont typeface="Wingdings" panose="05000000000000000000" pitchFamily="2" charset="2"/>
              <a:buChar char="Ø"/>
            </a:pPr>
            <a:r>
              <a:rPr lang="cs-CZ" sz="2000" dirty="0">
                <a:latin typeface="Corbel" panose="020B0503020204020204" pitchFamily="34" charset="0"/>
              </a:rPr>
              <a:t>500 401 - Počet uživatelů nové nebo modernizované péče o děti za rok</a:t>
            </a:r>
          </a:p>
          <a:p>
            <a:pPr>
              <a:lnSpc>
                <a:spcPct val="134000"/>
              </a:lnSpc>
              <a:spcBef>
                <a:spcPts val="0"/>
              </a:spcBef>
              <a:buClr>
                <a:srgbClr val="1B75BC"/>
              </a:buClr>
              <a:buFont typeface="Wingdings" panose="05000000000000000000" pitchFamily="2" charset="2"/>
              <a:buChar char="Ø"/>
            </a:pPr>
            <a:r>
              <a:rPr lang="cs-CZ" sz="2000" dirty="0">
                <a:latin typeface="Corbel" panose="020B0503020204020204" pitchFamily="34" charset="0"/>
              </a:rPr>
              <a:t>323 000 - Snížení konečné spotřeby energie u podpořených subjektů</a:t>
            </a:r>
          </a:p>
        </p:txBody>
      </p:sp>
      <p:pic>
        <p:nvPicPr>
          <p:cNvPr id="3" name="Picture 2">
            <a:extLst>
              <a:ext uri="{FF2B5EF4-FFF2-40B4-BE49-F238E27FC236}">
                <a16:creationId xmlns:a16="http://schemas.microsoft.com/office/drawing/2014/main" id="{318949CA-2028-7BEB-EAA2-BDE81B717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326DFD37-5DA1-0F64-5AF7-B0AA630C573E}"/>
              </a:ext>
            </a:extLst>
          </p:cNvPr>
          <p:cNvPicPr>
            <a:picLocks noChangeAspect="1"/>
          </p:cNvPicPr>
          <p:nvPr/>
        </p:nvPicPr>
        <p:blipFill>
          <a:blip r:embed="rId6"/>
          <a:stretch>
            <a:fillRect/>
          </a:stretch>
        </p:blipFill>
        <p:spPr>
          <a:xfrm>
            <a:off x="9806472" y="673212"/>
            <a:ext cx="855501" cy="863072"/>
          </a:xfrm>
          <a:prstGeom prst="rect">
            <a:avLst/>
          </a:prstGeom>
        </p:spPr>
      </p:pic>
    </p:spTree>
    <p:extLst>
      <p:ext uri="{BB962C8B-B14F-4D97-AF65-F5344CB8AC3E}">
        <p14:creationId xmlns:p14="http://schemas.microsoft.com/office/powerpoint/2010/main" val="1511086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8" y="1247171"/>
            <a:ext cx="11125083" cy="392159"/>
          </a:xfrm>
        </p:spPr>
        <p:txBody>
          <a:bodyPr>
            <a:noAutofit/>
          </a:bodyPr>
          <a:lstStyle/>
          <a:p>
            <a:pPr algn="l"/>
            <a:r>
              <a:rPr lang="cs-CZ" sz="2400" b="1" dirty="0">
                <a:solidFill>
                  <a:srgbClr val="1B75BC"/>
                </a:solidFill>
                <a:latin typeface="Corbel" panose="020B0503020204020204" pitchFamily="34" charset="0"/>
              </a:rPr>
              <a:t>Kritéria výzvy č. 2 IROP Vzdělávání I. </a:t>
            </a:r>
            <a:r>
              <a:rPr lang="cs-CZ" sz="1600" b="1" dirty="0">
                <a:latin typeface="Corbel" panose="020B0503020204020204" pitchFamily="34" charset="0"/>
              </a:rPr>
              <a:t>(min. počet bodů 10b)</a:t>
            </a:r>
            <a:endParaRPr lang="cs-CZ" sz="2400" dirty="0">
              <a:latin typeface="Corbel" panose="020B0503020204020204" pitchFamily="34" charset="0"/>
            </a:endParaRPr>
          </a:p>
        </p:txBody>
      </p:sp>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80156" y="1639330"/>
            <a:ext cx="10975506" cy="4720281"/>
          </a:xfrm>
        </p:spPr>
        <p:txBody>
          <a:bodyPr>
            <a:normAutofit fontScale="92500"/>
          </a:bodyPr>
          <a:lstStyle/>
          <a:p>
            <a:pPr marL="0" indent="0">
              <a:lnSpc>
                <a:spcPct val="134000"/>
              </a:lnSpc>
              <a:spcBef>
                <a:spcPts val="0"/>
              </a:spcBef>
              <a:buNone/>
            </a:pPr>
            <a:r>
              <a:rPr lang="cs-CZ" sz="1200" b="1" dirty="0">
                <a:latin typeface="Corbel" panose="020B0503020204020204" pitchFamily="34" charset="0"/>
              </a:rPr>
              <a:t>Kritérium č. 1: Územní dopad, resp. velikost obce, ve kterém je projekt realizován (max. 5 b)</a:t>
            </a:r>
          </a:p>
          <a:p>
            <a:pPr marL="0" indent="0">
              <a:lnSpc>
                <a:spcPct val="134000"/>
              </a:lnSpc>
              <a:spcBef>
                <a:spcPts val="0"/>
              </a:spcBef>
              <a:buNone/>
            </a:pPr>
            <a:r>
              <a:rPr lang="cs-CZ" sz="1200" dirty="0">
                <a:latin typeface="Corbel" panose="020B0503020204020204" pitchFamily="34" charset="0"/>
              </a:rPr>
              <a:t>Cíl: Zvýhodnit menší obce. Popis kritéria: škála dle počtu obyvatel. Počítá se dle místa realizace projektu. Nepočítají se přidružené obce. Počet obyvatel obce se vztahuje k 1. 1. 2022. </a:t>
            </a:r>
          </a:p>
          <a:p>
            <a:pPr>
              <a:lnSpc>
                <a:spcPct val="134000"/>
              </a:lnSpc>
              <a:spcBef>
                <a:spcPts val="0"/>
              </a:spcBef>
            </a:pPr>
            <a:r>
              <a:rPr lang="cs-CZ" sz="1200" dirty="0">
                <a:latin typeface="Corbel" panose="020B0503020204020204" pitchFamily="34" charset="0"/>
              </a:rPr>
              <a:t>5b	Počet obyvatel do 250 včetně</a:t>
            </a:r>
          </a:p>
          <a:p>
            <a:pPr>
              <a:lnSpc>
                <a:spcPct val="134000"/>
              </a:lnSpc>
              <a:spcBef>
                <a:spcPts val="0"/>
              </a:spcBef>
            </a:pPr>
            <a:r>
              <a:rPr lang="cs-CZ" sz="1200" dirty="0">
                <a:latin typeface="Corbel" panose="020B0503020204020204" pitchFamily="34" charset="0"/>
              </a:rPr>
              <a:t>4b	Počet obyvatel od 251 do 500 včetně</a:t>
            </a:r>
          </a:p>
          <a:p>
            <a:pPr>
              <a:lnSpc>
                <a:spcPct val="134000"/>
              </a:lnSpc>
              <a:spcBef>
                <a:spcPts val="0"/>
              </a:spcBef>
            </a:pPr>
            <a:r>
              <a:rPr lang="cs-CZ" sz="1200" dirty="0">
                <a:latin typeface="Corbel" panose="020B0503020204020204" pitchFamily="34" charset="0"/>
              </a:rPr>
              <a:t>3b	Počet obyvatel od 501 do 1 000 včetně</a:t>
            </a:r>
          </a:p>
          <a:p>
            <a:pPr>
              <a:lnSpc>
                <a:spcPct val="134000"/>
              </a:lnSpc>
              <a:spcBef>
                <a:spcPts val="0"/>
              </a:spcBef>
            </a:pPr>
            <a:r>
              <a:rPr lang="cs-CZ" sz="1200" dirty="0">
                <a:latin typeface="Corbel" panose="020B0503020204020204" pitchFamily="34" charset="0"/>
              </a:rPr>
              <a:t>2b	Počet obyvatel od 1 001 do 1 500 včetně</a:t>
            </a:r>
          </a:p>
          <a:p>
            <a:pPr>
              <a:lnSpc>
                <a:spcPct val="134000"/>
              </a:lnSpc>
              <a:spcBef>
                <a:spcPts val="0"/>
              </a:spcBef>
            </a:pPr>
            <a:r>
              <a:rPr lang="cs-CZ" sz="1200" dirty="0">
                <a:latin typeface="Corbel" panose="020B0503020204020204" pitchFamily="34" charset="0"/>
              </a:rPr>
              <a:t>1b	Počet obyvatel od 1 501 </a:t>
            </a:r>
          </a:p>
          <a:p>
            <a:pPr marL="0" indent="0">
              <a:lnSpc>
                <a:spcPct val="134000"/>
              </a:lnSpc>
              <a:spcBef>
                <a:spcPts val="0"/>
              </a:spcBef>
              <a:buNone/>
            </a:pPr>
            <a:r>
              <a:rPr lang="cs-CZ" sz="1200" b="1" dirty="0">
                <a:latin typeface="Corbel" panose="020B0503020204020204" pitchFamily="34" charset="0"/>
              </a:rPr>
              <a:t>Kritérium č. 2: Připravenost projektu (max. 9 b)</a:t>
            </a:r>
          </a:p>
          <a:p>
            <a:pPr marL="0" indent="0">
              <a:lnSpc>
                <a:spcPct val="134000"/>
              </a:lnSpc>
              <a:spcBef>
                <a:spcPts val="0"/>
              </a:spcBef>
              <a:buNone/>
            </a:pPr>
            <a:r>
              <a:rPr lang="cs-CZ" sz="1200" dirty="0">
                <a:latin typeface="Corbel" panose="020B0503020204020204" pitchFamily="34" charset="0"/>
              </a:rPr>
              <a:t>Cíl: Zvýhodnění projektů s vysokou připraveností kvůli dosažení čerpání alokace MAS. Podmínky IROP vyžadují rychlé čerpání alokace. U projektů, které mají již zahájenu realizaci či jsou ve vysokém stupni připravenosti, je menší riziko odstoupení žadatele od realizace a nedočerpání alokace, což má vliv na celkovou alokaci MAS.</a:t>
            </a:r>
          </a:p>
          <a:p>
            <a:pPr>
              <a:lnSpc>
                <a:spcPct val="134000"/>
              </a:lnSpc>
              <a:spcBef>
                <a:spcPts val="0"/>
              </a:spcBef>
            </a:pPr>
            <a:r>
              <a:rPr lang="cs-CZ" sz="1200" dirty="0">
                <a:latin typeface="Corbel" panose="020B0503020204020204" pitchFamily="34" charset="0"/>
              </a:rPr>
              <a:t>3b	Projektový záměr byl schválen statutárním orgánem předkladatele/ usnesení rady nebo zastupitelstva</a:t>
            </a:r>
          </a:p>
          <a:p>
            <a:pPr>
              <a:lnSpc>
                <a:spcPct val="134000"/>
              </a:lnSpc>
              <a:spcBef>
                <a:spcPts val="0"/>
              </a:spcBef>
            </a:pPr>
            <a:r>
              <a:rPr lang="cs-CZ" sz="1200" dirty="0">
                <a:latin typeface="Corbel" panose="020B0503020204020204" pitchFamily="34" charset="0"/>
              </a:rPr>
              <a:t>3b	Bylo doloženo stavební povolení/ohlášení s nabytím právní moci. V případě „nestavebních“ projektů byl doložen průzkum trhu s položkovým rozpočtem</a:t>
            </a:r>
          </a:p>
          <a:p>
            <a:pPr>
              <a:lnSpc>
                <a:spcPct val="134000"/>
              </a:lnSpc>
              <a:spcBef>
                <a:spcPts val="0"/>
              </a:spcBef>
            </a:pPr>
            <a:r>
              <a:rPr lang="cs-CZ" sz="1200" dirty="0">
                <a:latin typeface="Corbel" panose="020B0503020204020204" pitchFamily="34" charset="0"/>
              </a:rPr>
              <a:t>3b	Termín ukončení realizace je nastaven do 30.4.2025. </a:t>
            </a:r>
          </a:p>
          <a:p>
            <a:pPr marL="0" indent="0">
              <a:lnSpc>
                <a:spcPct val="134000"/>
              </a:lnSpc>
              <a:spcBef>
                <a:spcPts val="0"/>
              </a:spcBef>
              <a:buNone/>
            </a:pPr>
            <a:r>
              <a:rPr lang="cs-CZ" sz="1200" b="1" dirty="0">
                <a:latin typeface="Corbel" panose="020B0503020204020204" pitchFamily="34" charset="0"/>
              </a:rPr>
              <a:t>Kritérium č. 3: Územní vazba (max. 4b.) : </a:t>
            </a:r>
            <a:r>
              <a:rPr lang="cs-CZ" sz="1200" dirty="0">
                <a:latin typeface="Corbel" panose="020B0503020204020204" pitchFamily="34" charset="0"/>
              </a:rPr>
              <a:t>Strategický projekt je významný projekt realizovaný na jednom místě, reaguje na větší počet problémů a slabých míst oblasti. Takový projekt má multiplikační rozvojový efekt ve více oblastech a má zásadní pozitivní dopad na rozvoj celé regionu.</a:t>
            </a:r>
          </a:p>
          <a:p>
            <a:pPr>
              <a:lnSpc>
                <a:spcPct val="134000"/>
              </a:lnSpc>
              <a:spcBef>
                <a:spcPts val="0"/>
              </a:spcBef>
            </a:pPr>
            <a:r>
              <a:rPr lang="cs-CZ" sz="1200" dirty="0">
                <a:latin typeface="Corbel" panose="020B0503020204020204" pitchFamily="34" charset="0"/>
              </a:rPr>
              <a:t>1b	Projekt rozvíjí dříve či současně realizované projekty ve své lokalitě.</a:t>
            </a:r>
          </a:p>
          <a:p>
            <a:pPr>
              <a:lnSpc>
                <a:spcPct val="134000"/>
              </a:lnSpc>
              <a:spcBef>
                <a:spcPts val="0"/>
              </a:spcBef>
            </a:pPr>
            <a:r>
              <a:rPr lang="cs-CZ" sz="1200" dirty="0">
                <a:latin typeface="Corbel" panose="020B0503020204020204" pitchFamily="34" charset="0"/>
              </a:rPr>
              <a:t>3b	Zástupce předkladatele konzultoval svůj záměr na MAS v rámci pracovního setkání MAS (kontrola prezenční listiny). </a:t>
            </a:r>
          </a:p>
          <a:p>
            <a:pPr marL="0" indent="0">
              <a:lnSpc>
                <a:spcPct val="134000"/>
              </a:lnSpc>
              <a:spcBef>
                <a:spcPts val="0"/>
              </a:spcBef>
              <a:buNone/>
            </a:pPr>
            <a:r>
              <a:rPr lang="cs-CZ" sz="1200" b="1" dirty="0">
                <a:latin typeface="Corbel" panose="020B0503020204020204" pitchFamily="34" charset="0"/>
              </a:rPr>
              <a:t>Kritérium č. 4: Potřebnost projektu (max. 2b) </a:t>
            </a:r>
            <a:r>
              <a:rPr lang="cs-CZ" sz="1200" dirty="0">
                <a:latin typeface="Corbel" panose="020B0503020204020204" pitchFamily="34" charset="0"/>
              </a:rPr>
              <a:t>- Potřebnost projektu je v souladu se strategickým plánování obce i  se SCLLD MAS.</a:t>
            </a:r>
          </a:p>
          <a:p>
            <a:pPr>
              <a:lnSpc>
                <a:spcPct val="134000"/>
              </a:lnSpc>
              <a:spcBef>
                <a:spcPts val="0"/>
              </a:spcBef>
            </a:pPr>
            <a:r>
              <a:rPr lang="cs-CZ" sz="1200" dirty="0">
                <a:latin typeface="Corbel" panose="020B0503020204020204" pitchFamily="34" charset="0"/>
              </a:rPr>
              <a:t>1b 	Projekt je v souladu se strategií obce či mikroregionu</a:t>
            </a:r>
          </a:p>
          <a:p>
            <a:pPr>
              <a:lnSpc>
                <a:spcPct val="134000"/>
              </a:lnSpc>
              <a:spcBef>
                <a:spcPts val="0"/>
              </a:spcBef>
            </a:pPr>
            <a:r>
              <a:rPr lang="cs-CZ" sz="1200" dirty="0">
                <a:latin typeface="Corbel" panose="020B0503020204020204" pitchFamily="34" charset="0"/>
              </a:rPr>
              <a:t>1b	Předkladatel zastoupený svým statutárním zástupcem konzultoval projekt. záměr s manažerem MAS (od vyhlášení výzvy na příjem projekt. záměrů, doložení konzultace).</a:t>
            </a:r>
          </a:p>
        </p:txBody>
      </p:sp>
      <p:pic>
        <p:nvPicPr>
          <p:cNvPr id="3" name="Picture 2">
            <a:extLst>
              <a:ext uri="{FF2B5EF4-FFF2-40B4-BE49-F238E27FC236}">
                <a16:creationId xmlns:a16="http://schemas.microsoft.com/office/drawing/2014/main" id="{318949CA-2028-7BEB-EAA2-BDE81B717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kupina 4">
            <a:extLst>
              <a:ext uri="{FF2B5EF4-FFF2-40B4-BE49-F238E27FC236}">
                <a16:creationId xmlns:a16="http://schemas.microsoft.com/office/drawing/2014/main" id="{F88E7114-697F-3841-6C42-6C9CAEEEEBFD}"/>
              </a:ext>
            </a:extLst>
          </p:cNvPr>
          <p:cNvGrpSpPr/>
          <p:nvPr/>
        </p:nvGrpSpPr>
        <p:grpSpPr>
          <a:xfrm>
            <a:off x="10153584" y="743762"/>
            <a:ext cx="1686347" cy="881134"/>
            <a:chOff x="10153584" y="743762"/>
            <a:chExt cx="1686347" cy="881134"/>
          </a:xfrm>
        </p:grpSpPr>
        <p:pic>
          <p:nvPicPr>
            <p:cNvPr id="6" name="Obrázek 5">
              <a:extLst>
                <a:ext uri="{FF2B5EF4-FFF2-40B4-BE49-F238E27FC236}">
                  <a16:creationId xmlns:a16="http://schemas.microsoft.com/office/drawing/2014/main" id="{7B40CD3A-4F46-A4A1-8086-A6F05E8CC412}"/>
                </a:ext>
              </a:extLst>
            </p:cNvPr>
            <p:cNvPicPr>
              <a:picLocks noChangeAspect="1"/>
            </p:cNvPicPr>
            <p:nvPr/>
          </p:nvPicPr>
          <p:blipFill>
            <a:blip r:embed="rId4"/>
            <a:stretch>
              <a:fillRect/>
            </a:stretch>
          </p:blipFill>
          <p:spPr>
            <a:xfrm>
              <a:off x="10984430" y="743762"/>
              <a:ext cx="855501" cy="863072"/>
            </a:xfrm>
            <a:prstGeom prst="rect">
              <a:avLst/>
            </a:prstGeom>
          </p:spPr>
        </p:pic>
        <p:grpSp>
          <p:nvGrpSpPr>
            <p:cNvPr id="8" name="Skupina 7">
              <a:extLst>
                <a:ext uri="{FF2B5EF4-FFF2-40B4-BE49-F238E27FC236}">
                  <a16:creationId xmlns:a16="http://schemas.microsoft.com/office/drawing/2014/main" id="{2D6D2C8A-2246-445F-1900-80E65F207F26}"/>
                </a:ext>
              </a:extLst>
            </p:cNvPr>
            <p:cNvGrpSpPr/>
            <p:nvPr/>
          </p:nvGrpSpPr>
          <p:grpSpPr>
            <a:xfrm>
              <a:off x="10153584" y="878228"/>
              <a:ext cx="807308" cy="746668"/>
              <a:chOff x="10153584" y="878228"/>
              <a:chExt cx="807308" cy="746668"/>
            </a:xfrm>
          </p:grpSpPr>
          <p:pic>
            <p:nvPicPr>
              <p:cNvPr id="9" name="Obrázek 8">
                <a:extLst>
                  <a:ext uri="{FF2B5EF4-FFF2-40B4-BE49-F238E27FC236}">
                    <a16:creationId xmlns:a16="http://schemas.microsoft.com/office/drawing/2014/main" id="{222EE5C2-BCD9-0C2F-40CF-80F4D32B2E9A}"/>
                  </a:ext>
                </a:extLst>
              </p:cNvPr>
              <p:cNvPicPr>
                <a:picLocks noChangeAspect="1"/>
              </p:cNvPicPr>
              <p:nvPr/>
            </p:nvPicPr>
            <p:blipFill>
              <a:blip r:embed="rId5"/>
              <a:stretch>
                <a:fillRect/>
              </a:stretch>
            </p:blipFill>
            <p:spPr>
              <a:xfrm>
                <a:off x="10153584" y="878228"/>
                <a:ext cx="528540" cy="746668"/>
              </a:xfrm>
              <a:prstGeom prst="rect">
                <a:avLst/>
              </a:prstGeom>
            </p:spPr>
          </p:pic>
          <p:sp>
            <p:nvSpPr>
              <p:cNvPr id="10" name="Znak plus 9">
                <a:extLst>
                  <a:ext uri="{FF2B5EF4-FFF2-40B4-BE49-F238E27FC236}">
                    <a16:creationId xmlns:a16="http://schemas.microsoft.com/office/drawing/2014/main" id="{1FF59838-57D8-9A2F-B7D0-96455421540D}"/>
                  </a:ext>
                </a:extLst>
              </p:cNvPr>
              <p:cNvSpPr/>
              <p:nvPr/>
            </p:nvSpPr>
            <p:spPr>
              <a:xfrm>
                <a:off x="10792743" y="1079735"/>
                <a:ext cx="168149" cy="2091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pSp>
      </p:grpSp>
    </p:spTree>
    <p:extLst>
      <p:ext uri="{BB962C8B-B14F-4D97-AF65-F5344CB8AC3E}">
        <p14:creationId xmlns:p14="http://schemas.microsoft.com/office/powerpoint/2010/main" val="661401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8" y="1247171"/>
            <a:ext cx="11125083" cy="578227"/>
          </a:xfrm>
        </p:spPr>
        <p:txBody>
          <a:bodyPr>
            <a:noAutofit/>
          </a:bodyPr>
          <a:lstStyle/>
          <a:p>
            <a:pPr algn="l"/>
            <a:r>
              <a:rPr lang="cs-CZ" sz="3200" b="1" dirty="0">
                <a:solidFill>
                  <a:srgbClr val="1B75BC"/>
                </a:solidFill>
                <a:latin typeface="Corbel" panose="020B0503020204020204" pitchFamily="34" charset="0"/>
              </a:rPr>
              <a:t>Dokumenty výzvy</a:t>
            </a:r>
            <a:endParaRPr lang="cs-CZ" sz="3200" dirty="0">
              <a:solidFill>
                <a:srgbClr val="FFC000"/>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78632" y="2225312"/>
            <a:ext cx="10515600" cy="2407375"/>
          </a:xfrm>
        </p:spPr>
        <p:txBody>
          <a:bodyPr>
            <a:normAutofit fontScale="92500" lnSpcReduction="20000"/>
          </a:bodyPr>
          <a:lstStyle/>
          <a:p>
            <a:r>
              <a:rPr lang="cs-CZ" sz="2000" dirty="0">
                <a:latin typeface="Corbel" panose="020B0503020204020204" pitchFamily="34" charset="0"/>
              </a:rPr>
              <a:t>Text výzvy</a:t>
            </a:r>
          </a:p>
          <a:p>
            <a:pPr>
              <a:lnSpc>
                <a:spcPct val="134000"/>
              </a:lnSpc>
              <a:spcBef>
                <a:spcPts val="0"/>
              </a:spcBef>
            </a:pPr>
            <a:r>
              <a:rPr lang="cs-CZ" sz="2000" dirty="0">
                <a:latin typeface="Corbel" panose="020B0503020204020204" pitchFamily="34" charset="0"/>
              </a:rPr>
              <a:t>Kritéria administrativní kontroly</a:t>
            </a:r>
          </a:p>
          <a:p>
            <a:pPr>
              <a:lnSpc>
                <a:spcPct val="134000"/>
              </a:lnSpc>
              <a:spcBef>
                <a:spcPts val="0"/>
              </a:spcBef>
            </a:pPr>
            <a:r>
              <a:rPr lang="cs-CZ" sz="2000" dirty="0">
                <a:latin typeface="Corbel" panose="020B0503020204020204" pitchFamily="34" charset="0"/>
              </a:rPr>
              <a:t>Kritéria věcného hodnocení</a:t>
            </a:r>
          </a:p>
          <a:p>
            <a:pPr>
              <a:lnSpc>
                <a:spcPct val="134000"/>
              </a:lnSpc>
              <a:spcBef>
                <a:spcPts val="0"/>
              </a:spcBef>
            </a:pPr>
            <a:r>
              <a:rPr lang="cs-CZ" sz="2000" dirty="0">
                <a:latin typeface="Corbel" panose="020B0503020204020204" pitchFamily="34" charset="0"/>
                <a:hlinkClick r:id="rId5" tooltip="Soubor ke stáhnutí: Př. 3_Sablona projektoveho zameru.docx, Typ: Microsoft Office - OOXML - Word Document, Velikost: 290.29 kB">
                  <a:extLst>
                    <a:ext uri="{A12FA001-AC4F-418D-AE19-62706E023703}">
                      <ahyp:hlinkClr xmlns:ahyp="http://schemas.microsoft.com/office/drawing/2018/hyperlinkcolor" val="tx"/>
                    </a:ext>
                  </a:extLst>
                </a:hlinkClick>
              </a:rPr>
              <a:t>Šablona projektového záměru </a:t>
            </a:r>
            <a:endParaRPr lang="cs-CZ" sz="2000" dirty="0">
              <a:latin typeface="Corbel" panose="020B0503020204020204" pitchFamily="34" charset="0"/>
            </a:endParaRPr>
          </a:p>
          <a:p>
            <a:pPr>
              <a:lnSpc>
                <a:spcPct val="134000"/>
              </a:lnSpc>
              <a:spcBef>
                <a:spcPts val="0"/>
              </a:spcBef>
            </a:pPr>
            <a:r>
              <a:rPr lang="cs-CZ" sz="2000" dirty="0">
                <a:latin typeface="Corbel" panose="020B0503020204020204" pitchFamily="34" charset="0"/>
                <a:hlinkClick r:id="rId6" tooltip="Soubor ke stáhnutí: Př. 4_Vyjadreni MAS k projekt_zameru.docx, Typ: Microsoft Office - OOXML - Word Document, Velikost: 104.94 kB">
                  <a:extLst>
                    <a:ext uri="{A12FA001-AC4F-418D-AE19-62706E023703}">
                      <ahyp:hlinkClr xmlns:ahyp="http://schemas.microsoft.com/office/drawing/2018/hyperlinkcolor" val="tx"/>
                    </a:ext>
                  </a:extLst>
                </a:hlinkClick>
              </a:rPr>
              <a:t>Vyjádření MAS k </a:t>
            </a:r>
            <a:r>
              <a:rPr lang="cs-CZ" sz="2000" dirty="0" err="1">
                <a:latin typeface="Corbel" panose="020B0503020204020204" pitchFamily="34" charset="0"/>
                <a:hlinkClick r:id="rId6" tooltip="Soubor ke stáhnutí: Př. 4_Vyjadreni MAS k projekt_zameru.docx, Typ: Microsoft Office - OOXML - Word Document, Velikost: 104.94 kB">
                  <a:extLst>
                    <a:ext uri="{A12FA001-AC4F-418D-AE19-62706E023703}">
                      <ahyp:hlinkClr xmlns:ahyp="http://schemas.microsoft.com/office/drawing/2018/hyperlinkcolor" val="tx"/>
                    </a:ext>
                  </a:extLst>
                </a:hlinkClick>
              </a:rPr>
              <a:t>projekt_záměru</a:t>
            </a:r>
            <a:endParaRPr lang="cs-CZ" sz="2000" dirty="0">
              <a:latin typeface="Corbel" panose="020B0503020204020204" pitchFamily="34" charset="0"/>
            </a:endParaRPr>
          </a:p>
          <a:p>
            <a:pPr>
              <a:lnSpc>
                <a:spcPct val="134000"/>
              </a:lnSpc>
              <a:spcBef>
                <a:spcPts val="0"/>
              </a:spcBef>
            </a:pPr>
            <a:r>
              <a:rPr lang="cs-CZ" sz="2000" dirty="0">
                <a:latin typeface="Corbel" panose="020B0503020204020204" pitchFamily="34" charset="0"/>
                <a:hlinkClick r:id="rId7" tooltip="Soubor ke stáhnutí: Interní postupy IROP_2021-2027_final.pdf, Typ: Adobe Portable Document Format, Velikost: 403.51 kB">
                  <a:extLst>
                    <a:ext uri="{A12FA001-AC4F-418D-AE19-62706E023703}">
                      <ahyp:hlinkClr xmlns:ahyp="http://schemas.microsoft.com/office/drawing/2018/hyperlinkcolor" val="tx"/>
                    </a:ext>
                  </a:extLst>
                </a:hlinkClick>
              </a:rPr>
              <a:t>Interní postupy IROP 2021-2027</a:t>
            </a:r>
            <a:endParaRPr lang="cs-CZ" sz="2000" dirty="0">
              <a:latin typeface="Corbel" panose="020B0503020204020204" pitchFamily="34" charset="0"/>
            </a:endParaRPr>
          </a:p>
          <a:p>
            <a:pPr>
              <a:lnSpc>
                <a:spcPct val="134000"/>
              </a:lnSpc>
              <a:spcBef>
                <a:spcPts val="0"/>
              </a:spcBef>
            </a:pPr>
            <a:r>
              <a:rPr lang="cs-CZ" sz="2000" dirty="0">
                <a:latin typeface="Corbel" panose="020B0503020204020204" pitchFamily="34" charset="0"/>
                <a:hlinkClick r:id="rId8" tooltip="Soubor ke stáhnutí: Př. 1_Etický kodex MAS MH.docx, Typ: Microsoft Office - OOXML - Word Document, Velikost: 304.07 kB">
                  <a:extLst>
                    <a:ext uri="{A12FA001-AC4F-418D-AE19-62706E023703}">
                      <ahyp:hlinkClr xmlns:ahyp="http://schemas.microsoft.com/office/drawing/2018/hyperlinkcolor" val="tx"/>
                    </a:ext>
                  </a:extLst>
                </a:hlinkClick>
              </a:rPr>
              <a:t>Etický kodex MAS MH</a:t>
            </a:r>
            <a:endParaRPr lang="cs-CZ" sz="2000" dirty="0">
              <a:latin typeface="Corbel" panose="020B0503020204020204" pitchFamily="34" charset="0"/>
            </a:endParaRPr>
          </a:p>
          <a:p>
            <a:pPr>
              <a:lnSpc>
                <a:spcPct val="134000"/>
              </a:lnSpc>
              <a:spcBef>
                <a:spcPts val="0"/>
              </a:spcBef>
            </a:pPr>
            <a:endParaRPr lang="cs-CZ" sz="2000" dirty="0">
              <a:latin typeface="Corbel" panose="020B0503020204020204" pitchFamily="34" charset="0"/>
            </a:endParaRPr>
          </a:p>
        </p:txBody>
      </p:sp>
      <p:pic>
        <p:nvPicPr>
          <p:cNvPr id="5" name="Picture 2">
            <a:extLst>
              <a:ext uri="{FF2B5EF4-FFF2-40B4-BE49-F238E27FC236}">
                <a16:creationId xmlns:a16="http://schemas.microsoft.com/office/drawing/2014/main" id="{AFC09A1B-22B2-E3A4-6CDF-C4E279C564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kupina 5">
            <a:extLst>
              <a:ext uri="{FF2B5EF4-FFF2-40B4-BE49-F238E27FC236}">
                <a16:creationId xmlns:a16="http://schemas.microsoft.com/office/drawing/2014/main" id="{14B813AF-8B65-85AB-7432-399D0AEA1E0E}"/>
              </a:ext>
            </a:extLst>
          </p:cNvPr>
          <p:cNvGrpSpPr/>
          <p:nvPr/>
        </p:nvGrpSpPr>
        <p:grpSpPr>
          <a:xfrm>
            <a:off x="10153584" y="743762"/>
            <a:ext cx="1686347" cy="881134"/>
            <a:chOff x="10153584" y="743762"/>
            <a:chExt cx="1686347" cy="881134"/>
          </a:xfrm>
        </p:grpSpPr>
        <p:pic>
          <p:nvPicPr>
            <p:cNvPr id="8" name="Obrázek 7">
              <a:extLst>
                <a:ext uri="{FF2B5EF4-FFF2-40B4-BE49-F238E27FC236}">
                  <a16:creationId xmlns:a16="http://schemas.microsoft.com/office/drawing/2014/main" id="{3C0E40A3-7CFA-4FC9-C1CC-713856C9C62B}"/>
                </a:ext>
              </a:extLst>
            </p:cNvPr>
            <p:cNvPicPr>
              <a:picLocks noChangeAspect="1"/>
            </p:cNvPicPr>
            <p:nvPr/>
          </p:nvPicPr>
          <p:blipFill>
            <a:blip r:embed="rId10"/>
            <a:stretch>
              <a:fillRect/>
            </a:stretch>
          </p:blipFill>
          <p:spPr>
            <a:xfrm>
              <a:off x="10984430" y="743762"/>
              <a:ext cx="855501" cy="863072"/>
            </a:xfrm>
            <a:prstGeom prst="rect">
              <a:avLst/>
            </a:prstGeom>
          </p:spPr>
        </p:pic>
        <p:grpSp>
          <p:nvGrpSpPr>
            <p:cNvPr id="9" name="Skupina 8">
              <a:extLst>
                <a:ext uri="{FF2B5EF4-FFF2-40B4-BE49-F238E27FC236}">
                  <a16:creationId xmlns:a16="http://schemas.microsoft.com/office/drawing/2014/main" id="{FDCEC031-6839-7E4B-7EC4-B143B8A255A7}"/>
                </a:ext>
              </a:extLst>
            </p:cNvPr>
            <p:cNvGrpSpPr/>
            <p:nvPr/>
          </p:nvGrpSpPr>
          <p:grpSpPr>
            <a:xfrm>
              <a:off x="10153584" y="878228"/>
              <a:ext cx="807308" cy="746668"/>
              <a:chOff x="10153584" y="878228"/>
              <a:chExt cx="807308" cy="746668"/>
            </a:xfrm>
          </p:grpSpPr>
          <p:pic>
            <p:nvPicPr>
              <p:cNvPr id="10" name="Obrázek 9">
                <a:extLst>
                  <a:ext uri="{FF2B5EF4-FFF2-40B4-BE49-F238E27FC236}">
                    <a16:creationId xmlns:a16="http://schemas.microsoft.com/office/drawing/2014/main" id="{E44AB55C-1D1E-C421-80EC-55E7B6ABC18C}"/>
                  </a:ext>
                </a:extLst>
              </p:cNvPr>
              <p:cNvPicPr>
                <a:picLocks noChangeAspect="1"/>
              </p:cNvPicPr>
              <p:nvPr/>
            </p:nvPicPr>
            <p:blipFill>
              <a:blip r:embed="rId11"/>
              <a:stretch>
                <a:fillRect/>
              </a:stretch>
            </p:blipFill>
            <p:spPr>
              <a:xfrm>
                <a:off x="10153584" y="878228"/>
                <a:ext cx="528540" cy="746668"/>
              </a:xfrm>
              <a:prstGeom prst="rect">
                <a:avLst/>
              </a:prstGeom>
            </p:spPr>
          </p:pic>
          <p:sp>
            <p:nvSpPr>
              <p:cNvPr id="11" name="Znak plus 10">
                <a:extLst>
                  <a:ext uri="{FF2B5EF4-FFF2-40B4-BE49-F238E27FC236}">
                    <a16:creationId xmlns:a16="http://schemas.microsoft.com/office/drawing/2014/main" id="{32D69D76-D02F-DB61-7AEB-BDAFFD669699}"/>
                  </a:ext>
                </a:extLst>
              </p:cNvPr>
              <p:cNvSpPr/>
              <p:nvPr/>
            </p:nvSpPr>
            <p:spPr>
              <a:xfrm>
                <a:off x="10792743" y="1079735"/>
                <a:ext cx="168149" cy="2091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pSp>
      </p:grpSp>
    </p:spTree>
    <p:extLst>
      <p:ext uri="{BB962C8B-B14F-4D97-AF65-F5344CB8AC3E}">
        <p14:creationId xmlns:p14="http://schemas.microsoft.com/office/powerpoint/2010/main" val="2100434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96FED7DA-D0AB-4E8B-9762-B896705D8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166" y="4038383"/>
            <a:ext cx="4888194" cy="2172786"/>
          </a:xfrm>
          <a:prstGeom prst="rect">
            <a:avLst/>
          </a:prstGeom>
        </p:spPr>
      </p:pic>
      <p:sp>
        <p:nvSpPr>
          <p:cNvPr id="3" name="Podnadpis 2">
            <a:extLst>
              <a:ext uri="{FF2B5EF4-FFF2-40B4-BE49-F238E27FC236}">
                <a16:creationId xmlns:a16="http://schemas.microsoft.com/office/drawing/2014/main" id="{FBC59196-9F3A-4CDF-82A4-673AD034FE66}"/>
              </a:ext>
            </a:extLst>
          </p:cNvPr>
          <p:cNvSpPr>
            <a:spLocks noGrp="1"/>
          </p:cNvSpPr>
          <p:nvPr>
            <p:ph type="subTitle" idx="1"/>
          </p:nvPr>
        </p:nvSpPr>
        <p:spPr>
          <a:xfrm>
            <a:off x="2001417" y="2121576"/>
            <a:ext cx="7109027" cy="2010016"/>
          </a:xfrm>
        </p:spPr>
        <p:txBody>
          <a:bodyPr>
            <a:normAutofit fontScale="77500" lnSpcReduction="20000"/>
          </a:bodyPr>
          <a:lstStyle/>
          <a:p>
            <a:pPr>
              <a:lnSpc>
                <a:spcPct val="134000"/>
              </a:lnSpc>
              <a:spcBef>
                <a:spcPts val="600"/>
              </a:spcBef>
              <a:spcAft>
                <a:spcPts val="600"/>
              </a:spcAft>
            </a:pPr>
            <a:r>
              <a:rPr lang="cs-CZ" sz="3200" dirty="0">
                <a:solidFill>
                  <a:schemeClr val="tx1">
                    <a:lumMod val="75000"/>
                    <a:lumOff val="25000"/>
                  </a:schemeClr>
                </a:solidFill>
                <a:effectLst/>
                <a:latin typeface="Corbel" panose="020B0503020204020204" pitchFamily="34" charset="0"/>
                <a:ea typeface="Calibri" panose="020F0502020204030204" pitchFamily="34" charset="0"/>
                <a:cs typeface="Times New Roman" panose="02020603050405020304" pitchFamily="18" charset="0"/>
              </a:rPr>
              <a:t>MAS Mezi Hrady, z.s</a:t>
            </a:r>
            <a:r>
              <a:rPr lang="cs-CZ" sz="3200" dirty="0">
                <a:solidFill>
                  <a:schemeClr val="tx1">
                    <a:lumMod val="75000"/>
                    <a:lumOff val="25000"/>
                  </a:schemeClr>
                </a:solidFill>
                <a:latin typeface="Corbel" panose="020B0503020204020204" pitchFamily="34" charset="0"/>
                <a:cs typeface="Times New Roman" panose="02020603050405020304" pitchFamily="18" charset="0"/>
              </a:rPr>
              <a:t>.</a:t>
            </a:r>
          </a:p>
          <a:p>
            <a:pPr>
              <a:lnSpc>
                <a:spcPct val="134000"/>
              </a:lnSpc>
              <a:spcBef>
                <a:spcPts val="600"/>
              </a:spcBef>
              <a:spcAft>
                <a:spcPts val="600"/>
              </a:spcAft>
            </a:pPr>
            <a:r>
              <a:rPr lang="cs-CZ" sz="3200" dirty="0">
                <a:solidFill>
                  <a:schemeClr val="tx1">
                    <a:lumMod val="75000"/>
                    <a:lumOff val="25000"/>
                  </a:schemeClr>
                </a:solidFill>
                <a:effectLst/>
                <a:latin typeface="Corbel" panose="020B0503020204020204" pitchFamily="34" charset="0"/>
                <a:ea typeface="Calibri" panose="020F0502020204030204" pitchFamily="34" charset="0"/>
                <a:cs typeface="Times New Roman" panose="02020603050405020304" pitchFamily="18" charset="0"/>
              </a:rPr>
              <a:t>Jungmannova 355, 267 03 Hudlice</a:t>
            </a:r>
            <a:br>
              <a:rPr lang="cs-CZ" sz="3200" dirty="0">
                <a:solidFill>
                  <a:schemeClr val="tx1">
                    <a:lumMod val="75000"/>
                    <a:lumOff val="25000"/>
                  </a:schemeClr>
                </a:solidFill>
                <a:effectLst/>
                <a:latin typeface="Corbel" panose="020B0503020204020204" pitchFamily="34" charset="0"/>
                <a:ea typeface="Calibri" panose="020F0502020204030204" pitchFamily="34" charset="0"/>
                <a:cs typeface="Times New Roman" panose="02020603050405020304" pitchFamily="18" charset="0"/>
              </a:rPr>
            </a:br>
            <a:r>
              <a:rPr lang="cs-CZ" sz="3200" dirty="0">
                <a:solidFill>
                  <a:schemeClr val="tx1">
                    <a:lumMod val="75000"/>
                    <a:lumOff val="25000"/>
                  </a:schemeClr>
                </a:solidFill>
                <a:effectLst/>
                <a:latin typeface="Corbel" panose="020B0503020204020204" pitchFamily="34" charset="0"/>
                <a:ea typeface="Calibri" panose="020F0502020204030204" pitchFamily="34" charset="0"/>
                <a:cs typeface="Times New Roman" panose="02020603050405020304" pitchFamily="18" charset="0"/>
              </a:rPr>
              <a:t>kancelar@mezihrady.cz  /  +420 604 734 840</a:t>
            </a:r>
            <a:br>
              <a:rPr lang="cs-CZ" sz="3200" dirty="0">
                <a:solidFill>
                  <a:schemeClr val="tx1">
                    <a:lumMod val="75000"/>
                    <a:lumOff val="25000"/>
                  </a:schemeClr>
                </a:solidFill>
                <a:effectLst/>
                <a:latin typeface="Corbel" panose="020B0503020204020204" pitchFamily="34" charset="0"/>
                <a:ea typeface="Calibri" panose="020F0502020204030204" pitchFamily="34" charset="0"/>
                <a:cs typeface="Times New Roman" panose="02020603050405020304" pitchFamily="18" charset="0"/>
              </a:rPr>
            </a:br>
            <a:r>
              <a:rPr lang="cs-CZ" sz="3200" dirty="0">
                <a:solidFill>
                  <a:schemeClr val="tx1">
                    <a:lumMod val="75000"/>
                    <a:lumOff val="25000"/>
                  </a:schemeClr>
                </a:solidFill>
                <a:effectLst/>
                <a:latin typeface="Corbel" panose="020B0503020204020204" pitchFamily="34" charset="0"/>
                <a:ea typeface="Calibri" panose="020F0502020204030204" pitchFamily="34" charset="0"/>
                <a:cs typeface="Times New Roman" panose="02020603050405020304" pitchFamily="18" charset="0"/>
              </a:rPr>
              <a:t>www.mezihrady.cz</a:t>
            </a:r>
            <a:endParaRPr lang="cs-CZ" sz="4000" dirty="0">
              <a:solidFill>
                <a:schemeClr val="tx1">
                  <a:lumMod val="75000"/>
                  <a:lumOff val="25000"/>
                </a:schemeClr>
              </a:solidFill>
              <a:latin typeface="Corbel" panose="020B0503020204020204" pitchFamily="34" charset="0"/>
            </a:endParaRPr>
          </a:p>
        </p:txBody>
      </p:sp>
      <p:pic>
        <p:nvPicPr>
          <p:cNvPr id="2" name="Picture 2">
            <a:extLst>
              <a:ext uri="{FF2B5EF4-FFF2-40B4-BE49-F238E27FC236}">
                <a16:creationId xmlns:a16="http://schemas.microsoft.com/office/drawing/2014/main" id="{5687B0F0-60FB-5767-F952-867FE6469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53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395952" y="2969928"/>
            <a:ext cx="5700047" cy="2458532"/>
          </a:xfrm>
        </p:spPr>
        <p:txBody>
          <a:bodyPr>
            <a:normAutofit/>
          </a:bodyPr>
          <a:lstStyle/>
          <a:p>
            <a:pPr marL="0" indent="0">
              <a:lnSpc>
                <a:spcPct val="100000"/>
              </a:lnSpc>
              <a:spcBef>
                <a:spcPts val="0"/>
              </a:spcBef>
              <a:buNone/>
            </a:pPr>
            <a:r>
              <a:rPr lang="cs-CZ" sz="1800" b="1">
                <a:latin typeface="Corbel" panose="020B0503020204020204" pitchFamily="34" charset="0"/>
              </a:rPr>
              <a:t>PŘÍMÉ</a:t>
            </a:r>
            <a:r>
              <a:rPr lang="cs-CZ" sz="1800">
                <a:latin typeface="Corbel" panose="020B0503020204020204" pitchFamily="34" charset="0"/>
              </a:rPr>
              <a:t> výdaje </a:t>
            </a:r>
            <a:r>
              <a:rPr lang="cs-CZ" sz="1600" dirty="0">
                <a:latin typeface="Corbel" panose="020B0503020204020204" pitchFamily="34" charset="0"/>
              </a:rPr>
              <a:t>(dokládají se)</a:t>
            </a:r>
          </a:p>
          <a:p>
            <a:pPr marL="447675" lvl="1" indent="-360363">
              <a:lnSpc>
                <a:spcPct val="100000"/>
              </a:lnSpc>
              <a:spcBef>
                <a:spcPts val="0"/>
              </a:spcBef>
              <a:buFont typeface="+mj-lt"/>
              <a:buAutoNum type="alphaLcParenR"/>
            </a:pPr>
            <a:r>
              <a:rPr lang="cs-CZ" sz="1600">
                <a:latin typeface="Corbel" panose="020B0503020204020204" pitchFamily="34" charset="0"/>
              </a:rPr>
              <a:t>na hlavní aktivitu projektu </a:t>
            </a:r>
            <a:r>
              <a:rPr lang="cs-CZ" sz="1600" i="1">
                <a:latin typeface="Corbel" panose="020B0503020204020204" pitchFamily="34" charset="0"/>
              </a:rPr>
              <a:t>(stavby, vybavení, nákup pozemků…)</a:t>
            </a:r>
          </a:p>
          <a:p>
            <a:pPr marL="447675" lvl="1" indent="-360363">
              <a:lnSpc>
                <a:spcPct val="100000"/>
              </a:lnSpc>
              <a:spcBef>
                <a:spcPts val="0"/>
              </a:spcBef>
              <a:buFont typeface="+mj-lt"/>
              <a:buAutoNum type="alphaLcParenR"/>
            </a:pPr>
            <a:r>
              <a:rPr lang="cs-CZ" sz="1600">
                <a:latin typeface="Corbel" panose="020B0503020204020204" pitchFamily="34" charset="0"/>
              </a:rPr>
              <a:t>na doprovodnou aktivitu projektu v limitu do 30% CZV</a:t>
            </a:r>
            <a:endParaRPr lang="en-US" sz="1600">
              <a:latin typeface="Corbel" panose="020B0503020204020204" pitchFamily="34" charset="0"/>
            </a:endParaRPr>
          </a:p>
          <a:p>
            <a:pPr marL="87312" lvl="1" indent="0">
              <a:lnSpc>
                <a:spcPct val="100000"/>
              </a:lnSpc>
              <a:spcBef>
                <a:spcPts val="0"/>
              </a:spcBef>
              <a:buNone/>
            </a:pPr>
            <a:endParaRPr lang="cs-CZ" sz="1600" i="1">
              <a:solidFill>
                <a:srgbClr val="00B050"/>
              </a:solidFill>
              <a:latin typeface="Corbel" panose="020B0503020204020204" pitchFamily="34" charset="0"/>
            </a:endParaRPr>
          </a:p>
          <a:p>
            <a:pPr marL="0" indent="0">
              <a:lnSpc>
                <a:spcPct val="100000"/>
              </a:lnSpc>
              <a:spcBef>
                <a:spcPts val="0"/>
              </a:spcBef>
              <a:buNone/>
            </a:pPr>
            <a:r>
              <a:rPr lang="cs-CZ" sz="1800" b="1">
                <a:latin typeface="Corbel" panose="020B0503020204020204" pitchFamily="34" charset="0"/>
              </a:rPr>
              <a:t>NEPŘÍMÉ </a:t>
            </a:r>
            <a:r>
              <a:rPr lang="cs-CZ" sz="1600" dirty="0">
                <a:latin typeface="Corbel" panose="020B0503020204020204" pitchFamily="34" charset="0"/>
              </a:rPr>
              <a:t>tzv. paušální výdaje (nedokládají se, do 7 % CZV)</a:t>
            </a:r>
          </a:p>
          <a:p>
            <a:pPr>
              <a:lnSpc>
                <a:spcPct val="100000"/>
              </a:lnSpc>
              <a:spcBef>
                <a:spcPts val="0"/>
              </a:spcBef>
              <a:buFontTx/>
              <a:buChar char="-"/>
            </a:pPr>
            <a:r>
              <a:rPr lang="cs-CZ" sz="1600">
                <a:latin typeface="Corbel" panose="020B0503020204020204" pitchFamily="34" charset="0"/>
              </a:rPr>
              <a:t>jejich výše je stanovena paušální sazbou </a:t>
            </a:r>
            <a:r>
              <a:rPr lang="cs-CZ" sz="1600" i="1">
                <a:latin typeface="Corbel" panose="020B0503020204020204" pitchFamily="34" charset="0"/>
              </a:rPr>
              <a:t>(studie proveditelnosti, PD, administrace projektu..)</a:t>
            </a:r>
          </a:p>
        </p:txBody>
      </p:sp>
      <p:grpSp>
        <p:nvGrpSpPr>
          <p:cNvPr id="26" name="Skupina 25">
            <a:extLst>
              <a:ext uri="{FF2B5EF4-FFF2-40B4-BE49-F238E27FC236}">
                <a16:creationId xmlns:a16="http://schemas.microsoft.com/office/drawing/2014/main" id="{AFB85D3B-CB29-D8F1-0A31-A265700922C6}"/>
              </a:ext>
            </a:extLst>
          </p:cNvPr>
          <p:cNvGrpSpPr/>
          <p:nvPr/>
        </p:nvGrpSpPr>
        <p:grpSpPr>
          <a:xfrm>
            <a:off x="4825604" y="1204210"/>
            <a:ext cx="2190832" cy="1150826"/>
            <a:chOff x="4825604" y="1204210"/>
            <a:chExt cx="2190832" cy="1150826"/>
          </a:xfrm>
        </p:grpSpPr>
        <p:sp>
          <p:nvSpPr>
            <p:cNvPr id="3" name="Ovál 2">
              <a:extLst>
                <a:ext uri="{FF2B5EF4-FFF2-40B4-BE49-F238E27FC236}">
                  <a16:creationId xmlns:a16="http://schemas.microsoft.com/office/drawing/2014/main" id="{B43F4286-3D6D-4ED3-005B-C8FF14CA5F99}"/>
                </a:ext>
              </a:extLst>
            </p:cNvPr>
            <p:cNvSpPr/>
            <p:nvPr/>
          </p:nvSpPr>
          <p:spPr>
            <a:xfrm>
              <a:off x="4825604" y="1204210"/>
              <a:ext cx="2190832" cy="1150826"/>
            </a:xfrm>
            <a:prstGeom prst="ellipse">
              <a:avLst/>
            </a:prstGeom>
            <a:solidFill>
              <a:schemeClr val="accent1">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3A5B1D89-1A94-CCD0-0844-546041343D2C}"/>
                </a:ext>
              </a:extLst>
            </p:cNvPr>
            <p:cNvSpPr txBox="1"/>
            <p:nvPr/>
          </p:nvSpPr>
          <p:spPr>
            <a:xfrm>
              <a:off x="4999217" y="1585549"/>
              <a:ext cx="2017219" cy="369332"/>
            </a:xfrm>
            <a:prstGeom prst="rect">
              <a:avLst/>
            </a:prstGeom>
            <a:noFill/>
          </p:spPr>
          <p:txBody>
            <a:bodyPr wrap="none" rtlCol="0">
              <a:spAutoFit/>
            </a:bodyPr>
            <a:lstStyle/>
            <a:p>
              <a:r>
                <a:rPr lang="cs-CZ" b="1">
                  <a:latin typeface="Corbel" panose="020B0503020204020204" pitchFamily="34" charset="0"/>
                </a:rPr>
                <a:t>Rozpočet projektu</a:t>
              </a:r>
            </a:p>
          </p:txBody>
        </p:sp>
      </p:grpSp>
      <p:grpSp>
        <p:nvGrpSpPr>
          <p:cNvPr id="24" name="Skupina 23">
            <a:extLst>
              <a:ext uri="{FF2B5EF4-FFF2-40B4-BE49-F238E27FC236}">
                <a16:creationId xmlns:a16="http://schemas.microsoft.com/office/drawing/2014/main" id="{1832107E-9F19-7CAA-E3F4-B3826F3D39E2}"/>
              </a:ext>
            </a:extLst>
          </p:cNvPr>
          <p:cNvGrpSpPr/>
          <p:nvPr/>
        </p:nvGrpSpPr>
        <p:grpSpPr>
          <a:xfrm>
            <a:off x="522439" y="1865308"/>
            <a:ext cx="3266732" cy="1013300"/>
            <a:chOff x="686487" y="2261810"/>
            <a:chExt cx="3266732" cy="1013300"/>
          </a:xfrm>
        </p:grpSpPr>
        <p:sp>
          <p:nvSpPr>
            <p:cNvPr id="6" name="Ovál 5">
              <a:extLst>
                <a:ext uri="{FF2B5EF4-FFF2-40B4-BE49-F238E27FC236}">
                  <a16:creationId xmlns:a16="http://schemas.microsoft.com/office/drawing/2014/main" id="{BF5E920F-C3F6-87E4-A2D3-A9BD018ED89A}"/>
                </a:ext>
              </a:extLst>
            </p:cNvPr>
            <p:cNvSpPr/>
            <p:nvPr/>
          </p:nvSpPr>
          <p:spPr>
            <a:xfrm>
              <a:off x="686487" y="2261810"/>
              <a:ext cx="3154709" cy="1013300"/>
            </a:xfrm>
            <a:prstGeom prst="ellipse">
              <a:avLst/>
            </a:prstGeom>
            <a:solidFill>
              <a:schemeClr val="accent6">
                <a:lumMod val="20000"/>
                <a:lumOff val="80000"/>
              </a:schemeClr>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F4F38636-36E0-26E5-39CF-FB5D37BAD98D}"/>
                </a:ext>
              </a:extLst>
            </p:cNvPr>
            <p:cNvSpPr txBox="1"/>
            <p:nvPr/>
          </p:nvSpPr>
          <p:spPr>
            <a:xfrm>
              <a:off x="703227" y="2599578"/>
              <a:ext cx="3249992" cy="307777"/>
            </a:xfrm>
            <a:prstGeom prst="rect">
              <a:avLst/>
            </a:prstGeom>
            <a:noFill/>
          </p:spPr>
          <p:txBody>
            <a:bodyPr wrap="none" rtlCol="0">
              <a:spAutoFit/>
            </a:bodyPr>
            <a:lstStyle/>
            <a:p>
              <a:r>
                <a:rPr lang="cs-CZ" sz="1400" b="1">
                  <a:latin typeface="Corbel" panose="020B0503020204020204" pitchFamily="34" charset="0"/>
                </a:rPr>
                <a:t>CZV </a:t>
              </a:r>
              <a:r>
                <a:rPr lang="cs-CZ" sz="1400">
                  <a:latin typeface="Corbel" panose="020B0503020204020204" pitchFamily="34" charset="0"/>
                </a:rPr>
                <a:t>= celkové způsobilé výdaje projektu</a:t>
              </a:r>
            </a:p>
          </p:txBody>
        </p:sp>
      </p:grpSp>
      <p:grpSp>
        <p:nvGrpSpPr>
          <p:cNvPr id="25" name="Skupina 24">
            <a:extLst>
              <a:ext uri="{FF2B5EF4-FFF2-40B4-BE49-F238E27FC236}">
                <a16:creationId xmlns:a16="http://schemas.microsoft.com/office/drawing/2014/main" id="{AE69DEF6-4ED2-D7D6-E52D-6E23639C3EFD}"/>
              </a:ext>
            </a:extLst>
          </p:cNvPr>
          <p:cNvGrpSpPr/>
          <p:nvPr/>
        </p:nvGrpSpPr>
        <p:grpSpPr>
          <a:xfrm>
            <a:off x="8225256" y="1956628"/>
            <a:ext cx="3552218" cy="1013300"/>
            <a:chOff x="8225256" y="1956628"/>
            <a:chExt cx="3552218" cy="1013300"/>
          </a:xfrm>
        </p:grpSpPr>
        <p:sp>
          <p:nvSpPr>
            <p:cNvPr id="9" name="Ovál 8">
              <a:extLst>
                <a:ext uri="{FF2B5EF4-FFF2-40B4-BE49-F238E27FC236}">
                  <a16:creationId xmlns:a16="http://schemas.microsoft.com/office/drawing/2014/main" id="{30FD7075-AD37-DE5B-1683-738DA00648F5}"/>
                </a:ext>
              </a:extLst>
            </p:cNvPr>
            <p:cNvSpPr/>
            <p:nvPr/>
          </p:nvSpPr>
          <p:spPr>
            <a:xfrm>
              <a:off x="8225256" y="1956628"/>
              <a:ext cx="3427565" cy="1013300"/>
            </a:xfrm>
            <a:prstGeom prst="ellipse">
              <a:avLst/>
            </a:pr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a:extLst>
                <a:ext uri="{FF2B5EF4-FFF2-40B4-BE49-F238E27FC236}">
                  <a16:creationId xmlns:a16="http://schemas.microsoft.com/office/drawing/2014/main" id="{73B67B5C-831A-2517-1331-098D928B4397}"/>
                </a:ext>
              </a:extLst>
            </p:cNvPr>
            <p:cNvSpPr txBox="1"/>
            <p:nvPr/>
          </p:nvSpPr>
          <p:spPr>
            <a:xfrm>
              <a:off x="8451242" y="2283658"/>
              <a:ext cx="3326232" cy="307777"/>
            </a:xfrm>
            <a:prstGeom prst="rect">
              <a:avLst/>
            </a:prstGeom>
            <a:noFill/>
          </p:spPr>
          <p:txBody>
            <a:bodyPr wrap="none" rtlCol="0">
              <a:spAutoFit/>
            </a:bodyPr>
            <a:lstStyle/>
            <a:p>
              <a:r>
                <a:rPr lang="cs-CZ" sz="1400" b="1">
                  <a:latin typeface="Corbel" panose="020B0503020204020204" pitchFamily="34" charset="0"/>
                </a:rPr>
                <a:t>NZV</a:t>
              </a:r>
              <a:r>
                <a:rPr lang="cs-CZ" sz="1400">
                  <a:latin typeface="Corbel" panose="020B0503020204020204" pitchFamily="34" charset="0"/>
                </a:rPr>
                <a:t>= celkové nezpůsobilé výdaje projektu</a:t>
              </a:r>
            </a:p>
          </p:txBody>
        </p:sp>
      </p:grpSp>
      <p:sp>
        <p:nvSpPr>
          <p:cNvPr id="12" name="Zástupný obsah 3">
            <a:extLst>
              <a:ext uri="{FF2B5EF4-FFF2-40B4-BE49-F238E27FC236}">
                <a16:creationId xmlns:a16="http://schemas.microsoft.com/office/drawing/2014/main" id="{D33C375B-A7CE-D6B5-502C-D481C4F55C62}"/>
              </a:ext>
            </a:extLst>
          </p:cNvPr>
          <p:cNvSpPr txBox="1">
            <a:spLocks/>
          </p:cNvSpPr>
          <p:nvPr/>
        </p:nvSpPr>
        <p:spPr>
          <a:xfrm>
            <a:off x="8557161" y="3136308"/>
            <a:ext cx="2987644" cy="17275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4000"/>
              </a:lnSpc>
              <a:buFont typeface="Arial" panose="020B0604020202020204" pitchFamily="34" charset="0"/>
              <a:buNone/>
            </a:pPr>
            <a:r>
              <a:rPr lang="cs-CZ" sz="1700" b="1">
                <a:solidFill>
                  <a:srgbClr val="FF0000"/>
                </a:solidFill>
                <a:latin typeface="Corbel" panose="020B0503020204020204" pitchFamily="34" charset="0"/>
              </a:rPr>
              <a:t>Nezpůsobilé výdaje (NZV): </a:t>
            </a:r>
            <a:r>
              <a:rPr lang="cs-CZ" sz="1700">
                <a:solidFill>
                  <a:srgbClr val="FF0000"/>
                </a:solidFill>
                <a:latin typeface="Corbel" panose="020B0503020204020204" pitchFamily="34" charset="0"/>
              </a:rPr>
              <a:t>úroky z dlužných částek, daň z přidané hodnoty v uvedených  případech</a:t>
            </a:r>
            <a:r>
              <a:rPr lang="cs-CZ" sz="1400">
                <a:solidFill>
                  <a:srgbClr val="FF0000"/>
                </a:solidFill>
              </a:rPr>
              <a:t>. </a:t>
            </a:r>
            <a:endParaRPr lang="cs-CZ" sz="1800">
              <a:solidFill>
                <a:srgbClr val="FF0000"/>
              </a:solidFill>
            </a:endParaRPr>
          </a:p>
        </p:txBody>
      </p:sp>
      <p:cxnSp>
        <p:nvCxnSpPr>
          <p:cNvPr id="16" name="Přímá spojnice se šipkou 15">
            <a:extLst>
              <a:ext uri="{FF2B5EF4-FFF2-40B4-BE49-F238E27FC236}">
                <a16:creationId xmlns:a16="http://schemas.microsoft.com/office/drawing/2014/main" id="{F7379005-976A-FC4E-9D5C-09B0F07FA834}"/>
              </a:ext>
            </a:extLst>
          </p:cNvPr>
          <p:cNvCxnSpPr>
            <a:cxnSpLocks/>
          </p:cNvCxnSpPr>
          <p:nvPr/>
        </p:nvCxnSpPr>
        <p:spPr>
          <a:xfrm flipH="1">
            <a:off x="4022177" y="1943997"/>
            <a:ext cx="678774" cy="339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75F9B640-FAEA-EED4-1E39-670738361385}"/>
              </a:ext>
            </a:extLst>
          </p:cNvPr>
          <p:cNvCxnSpPr>
            <a:cxnSpLocks/>
          </p:cNvCxnSpPr>
          <p:nvPr/>
        </p:nvCxnSpPr>
        <p:spPr>
          <a:xfrm>
            <a:off x="7300162" y="1876546"/>
            <a:ext cx="706042" cy="339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74F7C970-1566-4931-64BF-272F2B8F0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55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41601" y="982025"/>
            <a:ext cx="10686571" cy="751904"/>
          </a:xfrm>
        </p:spPr>
        <p:txBody>
          <a:bodyPr>
            <a:noAutofit/>
          </a:bodyPr>
          <a:lstStyle/>
          <a:p>
            <a:r>
              <a:rPr lang="cs-CZ" sz="2800" b="1" dirty="0">
                <a:solidFill>
                  <a:srgbClr val="1B75BC"/>
                </a:solidFill>
                <a:latin typeface="Corbel" panose="020B0503020204020204" pitchFamily="34" charset="0"/>
              </a:rPr>
              <a:t>Rozdělení 70% alokace do opatření SCLLD-IROP  </a:t>
            </a:r>
            <a:r>
              <a:rPr lang="cs-CZ" sz="2400" b="1" dirty="0">
                <a:solidFill>
                  <a:srgbClr val="1B75BC"/>
                </a:solidFill>
                <a:latin typeface="Corbel" panose="020B0503020204020204" pitchFamily="34" charset="0"/>
              </a:rPr>
              <a:t>- plán do 31.12.2026</a:t>
            </a:r>
            <a:endParaRPr lang="cs-CZ" sz="2800" b="1" dirty="0">
              <a:solidFill>
                <a:srgbClr val="1B75BC"/>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graphicFrame>
        <p:nvGraphicFramePr>
          <p:cNvPr id="5" name="Tabulka 5">
            <a:extLst>
              <a:ext uri="{FF2B5EF4-FFF2-40B4-BE49-F238E27FC236}">
                <a16:creationId xmlns:a16="http://schemas.microsoft.com/office/drawing/2014/main" id="{D9684E3E-1BD4-A306-E22A-9BE6095B0493}"/>
              </a:ext>
            </a:extLst>
          </p:cNvPr>
          <p:cNvGraphicFramePr>
            <a:graphicFrameLocks noGrp="1"/>
          </p:cNvGraphicFramePr>
          <p:nvPr>
            <p:ph idx="1"/>
            <p:extLst>
              <p:ext uri="{D42A27DB-BD31-4B8C-83A1-F6EECF244321}">
                <p14:modId xmlns:p14="http://schemas.microsoft.com/office/powerpoint/2010/main" val="2118300334"/>
              </p:ext>
            </p:extLst>
          </p:nvPr>
        </p:nvGraphicFramePr>
        <p:xfrm>
          <a:off x="761010" y="1799776"/>
          <a:ext cx="9050255" cy="3628683"/>
        </p:xfrm>
        <a:graphic>
          <a:graphicData uri="http://schemas.openxmlformats.org/drawingml/2006/table">
            <a:tbl>
              <a:tblPr firstRow="1" bandRow="1">
                <a:tableStyleId>{5C22544A-7EE6-4342-B048-85BDC9FD1C3A}</a:tableStyleId>
              </a:tblPr>
              <a:tblGrid>
                <a:gridCol w="3247803">
                  <a:extLst>
                    <a:ext uri="{9D8B030D-6E8A-4147-A177-3AD203B41FA5}">
                      <a16:colId xmlns:a16="http://schemas.microsoft.com/office/drawing/2014/main" val="3756865424"/>
                    </a:ext>
                  </a:extLst>
                </a:gridCol>
                <a:gridCol w="2227230">
                  <a:extLst>
                    <a:ext uri="{9D8B030D-6E8A-4147-A177-3AD203B41FA5}">
                      <a16:colId xmlns:a16="http://schemas.microsoft.com/office/drawing/2014/main" val="3422010437"/>
                    </a:ext>
                  </a:extLst>
                </a:gridCol>
                <a:gridCol w="1771135">
                  <a:extLst>
                    <a:ext uri="{9D8B030D-6E8A-4147-A177-3AD203B41FA5}">
                      <a16:colId xmlns:a16="http://schemas.microsoft.com/office/drawing/2014/main" val="961304856"/>
                    </a:ext>
                  </a:extLst>
                </a:gridCol>
                <a:gridCol w="1804087">
                  <a:extLst>
                    <a:ext uri="{9D8B030D-6E8A-4147-A177-3AD203B41FA5}">
                      <a16:colId xmlns:a16="http://schemas.microsoft.com/office/drawing/2014/main" val="2547925939"/>
                    </a:ext>
                  </a:extLst>
                </a:gridCol>
              </a:tblGrid>
              <a:tr h="390123">
                <a:tc>
                  <a:txBody>
                    <a:bodyPr/>
                    <a:lstStyle/>
                    <a:p>
                      <a:pPr algn="ctr" fontAlgn="ctr"/>
                      <a:r>
                        <a:rPr lang="cs-CZ" sz="1050" b="1" u="none" strike="noStrike">
                          <a:solidFill>
                            <a:schemeClr val="bg1"/>
                          </a:solidFill>
                          <a:effectLst/>
                          <a:latin typeface="Corbel" panose="020B0503020204020204" pitchFamily="34" charset="0"/>
                        </a:rPr>
                        <a:t>Opatření  SCLLD</a:t>
                      </a:r>
                      <a:endParaRPr lang="cs-CZ" sz="1050" b="1" i="0" u="none" strike="noStrike">
                        <a:solidFill>
                          <a:schemeClr val="bg1"/>
                        </a:solidFill>
                        <a:effectLst/>
                        <a:latin typeface="Corbel" panose="020B0503020204020204" pitchFamily="34" charset="0"/>
                      </a:endParaRPr>
                    </a:p>
                  </a:txBody>
                  <a:tcPr marL="0" marR="0" marT="0" marB="0" anchor="ctr"/>
                </a:tc>
                <a:tc>
                  <a:txBody>
                    <a:bodyPr/>
                    <a:lstStyle/>
                    <a:p>
                      <a:pPr algn="ctr" fontAlgn="ctr"/>
                      <a:r>
                        <a:rPr lang="cs-CZ" sz="1050" b="1" u="none" strike="noStrike">
                          <a:solidFill>
                            <a:schemeClr val="bg1"/>
                          </a:solidFill>
                          <a:effectLst/>
                          <a:latin typeface="Corbel" panose="020B0503020204020204" pitchFamily="34" charset="0"/>
                        </a:rPr>
                        <a:t>I. etapa</a:t>
                      </a:r>
                      <a:endParaRPr lang="cs-CZ" sz="1050" b="1" i="0" u="none" strike="noStrike">
                        <a:solidFill>
                          <a:schemeClr val="bg1"/>
                        </a:solidFill>
                        <a:effectLst/>
                        <a:latin typeface="Corbel" panose="020B0503020204020204" pitchFamily="34" charset="0"/>
                      </a:endParaRPr>
                    </a:p>
                  </a:txBody>
                  <a:tcPr marL="0" marR="0" marT="0" marB="0" anchor="ctr"/>
                </a:tc>
                <a:tc>
                  <a:txBody>
                    <a:bodyPr/>
                    <a:lstStyle/>
                    <a:p>
                      <a:pPr algn="ctr" fontAlgn="ctr"/>
                      <a:r>
                        <a:rPr lang="cs-CZ" sz="1050" b="1" u="none" strike="noStrike" kern="1200">
                          <a:solidFill>
                            <a:schemeClr val="bg1"/>
                          </a:solidFill>
                          <a:effectLst/>
                          <a:latin typeface="Corbel" panose="020B0503020204020204" pitchFamily="34" charset="0"/>
                          <a:ea typeface="+mn-ea"/>
                          <a:cs typeface="+mn-cs"/>
                        </a:rPr>
                        <a:t>Finanční milník do roku </a:t>
                      </a:r>
                      <a:r>
                        <a:rPr lang="cs-CZ" sz="1050" b="1" u="none" strike="noStrike" kern="1200">
                          <a:solidFill>
                            <a:srgbClr val="FF0000"/>
                          </a:solidFill>
                          <a:effectLst/>
                          <a:highlight>
                            <a:srgbClr val="FFFF00"/>
                          </a:highlight>
                          <a:latin typeface="Corbel" panose="020B0503020204020204" pitchFamily="34" charset="0"/>
                          <a:ea typeface="+mn-ea"/>
                          <a:cs typeface="+mn-cs"/>
                        </a:rPr>
                        <a:t>30.6.2025</a:t>
                      </a:r>
                      <a:endParaRPr lang="cs-CZ" sz="1050" b="1" u="none" strike="noStrike" kern="1200" dirty="0">
                        <a:solidFill>
                          <a:srgbClr val="FF0000"/>
                        </a:solidFill>
                        <a:effectLst/>
                        <a:highlight>
                          <a:srgbClr val="FFFF00"/>
                        </a:highlight>
                        <a:latin typeface="Corbel" panose="020B0503020204020204" pitchFamily="34" charset="0"/>
                        <a:ea typeface="+mn-ea"/>
                        <a:cs typeface="+mn-cs"/>
                      </a:endParaRPr>
                    </a:p>
                  </a:txBody>
                  <a:tcPr marL="0" marR="0" marT="0" marB="0" anchor="ctr"/>
                </a:tc>
                <a:tc>
                  <a:txBody>
                    <a:bodyPr/>
                    <a:lstStyle/>
                    <a:p>
                      <a:pPr algn="ctr" fontAlgn="ctr"/>
                      <a:r>
                        <a:rPr lang="cs-CZ" sz="1050" b="1" u="none" strike="noStrike" kern="1200">
                          <a:solidFill>
                            <a:schemeClr val="bg1"/>
                          </a:solidFill>
                          <a:effectLst/>
                          <a:latin typeface="Corbel" panose="020B0503020204020204" pitchFamily="34" charset="0"/>
                          <a:ea typeface="+mn-ea"/>
                          <a:cs typeface="+mn-cs"/>
                        </a:rPr>
                        <a:t>Finanční milník do roku </a:t>
                      </a:r>
                      <a:r>
                        <a:rPr lang="cs-CZ" sz="1050" b="1" u="none" strike="noStrike">
                          <a:solidFill>
                            <a:schemeClr val="bg1"/>
                          </a:solidFill>
                          <a:effectLst/>
                          <a:latin typeface="Corbel" panose="020B0503020204020204" pitchFamily="34" charset="0"/>
                        </a:rPr>
                        <a:t>do 31.12.2026</a:t>
                      </a:r>
                      <a:endParaRPr lang="cs-CZ" sz="1050" b="1" i="0" u="none" strike="noStrike">
                        <a:solidFill>
                          <a:schemeClr val="bg1"/>
                        </a:solidFill>
                        <a:effectLst/>
                        <a:latin typeface="Corbel" panose="020B0503020204020204" pitchFamily="34" charset="0"/>
                      </a:endParaRPr>
                    </a:p>
                  </a:txBody>
                  <a:tcPr marL="0" marR="0" marT="0" marB="0" anchor="ctr"/>
                </a:tc>
                <a:extLst>
                  <a:ext uri="{0D108BD9-81ED-4DB2-BD59-A6C34878D82A}">
                    <a16:rowId xmlns:a16="http://schemas.microsoft.com/office/drawing/2014/main" val="3607651418"/>
                  </a:ext>
                </a:extLst>
              </a:tr>
              <a:tr h="609234">
                <a:tc>
                  <a:txBody>
                    <a:bodyPr/>
                    <a:lstStyle/>
                    <a:p>
                      <a:r>
                        <a:rPr lang="cs-CZ" sz="1400" b="0">
                          <a:latin typeface="Corbel" panose="020B0503020204020204" pitchFamily="34" charset="0"/>
                        </a:rPr>
                        <a:t>VZDĚLÁVÁNÍ</a:t>
                      </a:r>
                    </a:p>
                  </a:txBody>
                  <a:tcPr/>
                </a:tc>
                <a:tc>
                  <a:txBody>
                    <a:bodyPr/>
                    <a:lstStyle/>
                    <a:p>
                      <a:pPr algn="ctr"/>
                      <a:r>
                        <a:rPr lang="cs-CZ" sz="1800">
                          <a:latin typeface="Corbel" panose="020B0503020204020204" pitchFamily="34" charset="0"/>
                        </a:rPr>
                        <a:t>8,5 mil Kč</a:t>
                      </a:r>
                    </a:p>
                  </a:txBody>
                  <a:tcPr/>
                </a:tc>
                <a:tc>
                  <a:txBody>
                    <a:bodyPr/>
                    <a:lstStyle/>
                    <a:p>
                      <a:pPr algn="ctr"/>
                      <a:r>
                        <a:rPr lang="cs-CZ" sz="1800" dirty="0">
                          <a:solidFill>
                            <a:srgbClr val="FF0000"/>
                          </a:solidFill>
                          <a:latin typeface="Corbel" panose="020B0503020204020204" pitchFamily="34" charset="0"/>
                        </a:rPr>
                        <a:t>2 mil Kč</a:t>
                      </a:r>
                    </a:p>
                  </a:txBody>
                  <a:tcPr/>
                </a:tc>
                <a:tc>
                  <a:txBody>
                    <a:bodyPr/>
                    <a:lstStyle/>
                    <a:p>
                      <a:pPr algn="ctr"/>
                      <a:r>
                        <a:rPr lang="cs-CZ" sz="1800">
                          <a:latin typeface="Corbel" panose="020B0503020204020204" pitchFamily="34" charset="0"/>
                        </a:rPr>
                        <a:t>6,5 mil. Kč</a:t>
                      </a:r>
                    </a:p>
                  </a:txBody>
                  <a:tcPr/>
                </a:tc>
                <a:extLst>
                  <a:ext uri="{0D108BD9-81ED-4DB2-BD59-A6C34878D82A}">
                    <a16:rowId xmlns:a16="http://schemas.microsoft.com/office/drawing/2014/main" val="2468210967"/>
                  </a:ext>
                </a:extLst>
              </a:tr>
              <a:tr h="673364">
                <a:tc>
                  <a:txBody>
                    <a:bodyPr/>
                    <a:lstStyle/>
                    <a:p>
                      <a:r>
                        <a:rPr lang="cs-CZ" sz="1400" b="0">
                          <a:latin typeface="Corbel" panose="020B0503020204020204" pitchFamily="34" charset="0"/>
                        </a:rPr>
                        <a:t>DOPRAVA</a:t>
                      </a:r>
                    </a:p>
                  </a:txBody>
                  <a:tcPr/>
                </a:tc>
                <a:tc>
                  <a:txBody>
                    <a:bodyPr/>
                    <a:lstStyle/>
                    <a:p>
                      <a:pPr algn="ctr"/>
                      <a:r>
                        <a:rPr lang="cs-CZ" sz="1800">
                          <a:latin typeface="Corbel" panose="020B0503020204020204" pitchFamily="34" charset="0"/>
                        </a:rPr>
                        <a:t>1,5 mil Kč</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a:solidFill>
                            <a:srgbClr val="FF0000"/>
                          </a:solidFill>
                          <a:latin typeface="Corbel" panose="020B0503020204020204" pitchFamily="34" charset="0"/>
                        </a:rPr>
                        <a:t>1,5 mil Kč</a:t>
                      </a:r>
                    </a:p>
                    <a:p>
                      <a:pPr algn="ctr"/>
                      <a:endParaRPr lang="cs-CZ" sz="1800">
                        <a:solidFill>
                          <a:srgbClr val="FF0000"/>
                        </a:solidFill>
                        <a:latin typeface="Corbel" panose="020B0503020204020204" pitchFamily="34" charset="0"/>
                      </a:endParaRPr>
                    </a:p>
                  </a:txBody>
                  <a:tcPr/>
                </a:tc>
                <a:tc>
                  <a:txBody>
                    <a:bodyPr/>
                    <a:lstStyle/>
                    <a:p>
                      <a:endParaRPr lang="cs-CZ" sz="1800">
                        <a:latin typeface="Corbel" panose="020B0503020204020204" pitchFamily="34" charset="0"/>
                      </a:endParaRPr>
                    </a:p>
                  </a:txBody>
                  <a:tcPr/>
                </a:tc>
                <a:extLst>
                  <a:ext uri="{0D108BD9-81ED-4DB2-BD59-A6C34878D82A}">
                    <a16:rowId xmlns:a16="http://schemas.microsoft.com/office/drawing/2014/main" val="4227653763"/>
                  </a:ext>
                </a:extLst>
              </a:tr>
              <a:tr h="673364">
                <a:tc>
                  <a:txBody>
                    <a:bodyPr/>
                    <a:lstStyle/>
                    <a:p>
                      <a:r>
                        <a:rPr lang="cs-CZ" sz="1400" b="0">
                          <a:latin typeface="Corbel" panose="020B0503020204020204" pitchFamily="34" charset="0"/>
                        </a:rPr>
                        <a:t>VEŘEJNÉ PROSTRANSTVÍ</a:t>
                      </a:r>
                    </a:p>
                  </a:txBody>
                  <a:tcPr/>
                </a:tc>
                <a:tc>
                  <a:txBody>
                    <a:bodyPr/>
                    <a:lstStyle/>
                    <a:p>
                      <a:pPr algn="ctr"/>
                      <a:r>
                        <a:rPr lang="cs-CZ" sz="1800" u="none" strike="noStrike">
                          <a:effectLst/>
                          <a:latin typeface="Corbel" panose="020B0503020204020204" pitchFamily="34" charset="0"/>
                        </a:rPr>
                        <a:t>501 571 Kč</a:t>
                      </a:r>
                      <a:endParaRPr lang="cs-CZ" sz="1800">
                        <a:latin typeface="Corbel" panose="020B0503020204020204" pitchFamily="34" charset="0"/>
                      </a:endParaRPr>
                    </a:p>
                  </a:txBody>
                  <a:tcPr/>
                </a:tc>
                <a:tc>
                  <a:txBody>
                    <a:bodyPr/>
                    <a:lstStyle/>
                    <a:p>
                      <a:pPr algn="ctr"/>
                      <a:endParaRPr lang="cs-CZ" sz="1800">
                        <a:solidFill>
                          <a:srgbClr val="FF0000"/>
                        </a:solidFill>
                        <a:latin typeface="Corbel" panose="020B05030202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u="none" strike="noStrike">
                          <a:effectLst/>
                          <a:latin typeface="Corbel" panose="020B0503020204020204" pitchFamily="34" charset="0"/>
                        </a:rPr>
                        <a:t>501 571 Kč</a:t>
                      </a:r>
                      <a:endParaRPr lang="cs-CZ" sz="1800">
                        <a:latin typeface="Corbel" panose="020B0503020204020204" pitchFamily="34" charset="0"/>
                      </a:endParaRPr>
                    </a:p>
                    <a:p>
                      <a:endParaRPr lang="cs-CZ" sz="1800">
                        <a:latin typeface="Corbel" panose="020B0503020204020204" pitchFamily="34" charset="0"/>
                      </a:endParaRPr>
                    </a:p>
                  </a:txBody>
                  <a:tcPr/>
                </a:tc>
                <a:extLst>
                  <a:ext uri="{0D108BD9-81ED-4DB2-BD59-A6C34878D82A}">
                    <a16:rowId xmlns:a16="http://schemas.microsoft.com/office/drawing/2014/main" val="823035879"/>
                  </a:ext>
                </a:extLst>
              </a:tr>
              <a:tr h="609234">
                <a:tc>
                  <a:txBody>
                    <a:bodyPr/>
                    <a:lstStyle/>
                    <a:p>
                      <a:r>
                        <a:rPr lang="cs-CZ" sz="1400" b="0">
                          <a:latin typeface="Corbel" panose="020B0503020204020204" pitchFamily="34" charset="0"/>
                        </a:rPr>
                        <a:t>KULTURA</a:t>
                      </a:r>
                    </a:p>
                  </a:txBody>
                  <a:tcPr/>
                </a:tc>
                <a:tc>
                  <a:txBody>
                    <a:bodyPr/>
                    <a:lstStyle/>
                    <a:p>
                      <a:pPr algn="ctr"/>
                      <a:r>
                        <a:rPr lang="cs-CZ" sz="1800" dirty="0">
                          <a:latin typeface="Corbel" panose="020B0503020204020204" pitchFamily="34" charset="0"/>
                        </a:rPr>
                        <a:t>3,5 mil. Kč</a:t>
                      </a:r>
                    </a:p>
                  </a:txBody>
                  <a:tcPr/>
                </a:tc>
                <a:tc>
                  <a:txBody>
                    <a:bodyPr/>
                    <a:lstStyle/>
                    <a:p>
                      <a:pPr algn="ctr"/>
                      <a:endParaRPr lang="cs-CZ" sz="1800">
                        <a:solidFill>
                          <a:srgbClr val="FF0000"/>
                        </a:solidFill>
                        <a:latin typeface="Corbel" panose="020B0503020204020204" pitchFamily="34" charset="0"/>
                      </a:endParaRPr>
                    </a:p>
                  </a:txBody>
                  <a:tcPr/>
                </a:tc>
                <a:tc>
                  <a:txBody>
                    <a:bodyPr/>
                    <a:lstStyle/>
                    <a:p>
                      <a:r>
                        <a:rPr lang="cs-CZ" sz="1800" dirty="0">
                          <a:latin typeface="Corbel" panose="020B0503020204020204" pitchFamily="34" charset="0"/>
                        </a:rPr>
                        <a:t>3,5 mil. Kč</a:t>
                      </a:r>
                    </a:p>
                  </a:txBody>
                  <a:tcPr/>
                </a:tc>
                <a:extLst>
                  <a:ext uri="{0D108BD9-81ED-4DB2-BD59-A6C34878D82A}">
                    <a16:rowId xmlns:a16="http://schemas.microsoft.com/office/drawing/2014/main" val="2806922126"/>
                  </a:ext>
                </a:extLst>
              </a:tr>
              <a:tr h="673364">
                <a:tc>
                  <a:txBody>
                    <a:bodyPr/>
                    <a:lstStyle/>
                    <a:p>
                      <a:r>
                        <a:rPr lang="cs-CZ" sz="1600" b="1">
                          <a:latin typeface="Corbel" panose="020B0503020204020204" pitchFamily="34" charset="0"/>
                        </a:rPr>
                        <a:t>Celková alokace IROP do výše 70%</a:t>
                      </a:r>
                      <a:endParaRPr lang="cs-CZ" sz="1600" b="1" dirty="0">
                        <a:latin typeface="Corbel" panose="020B0503020204020204" pitchFamily="34" charset="0"/>
                      </a:endParaRPr>
                    </a:p>
                  </a:txBody>
                  <a:tcPr>
                    <a:solidFill>
                      <a:schemeClr val="bg2">
                        <a:lumMod val="90000"/>
                      </a:schemeClr>
                    </a:solidFill>
                  </a:tcPr>
                </a:tc>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800" b="1" u="none" strike="noStrike" dirty="0">
                          <a:solidFill>
                            <a:schemeClr val="tx1"/>
                          </a:solidFill>
                          <a:effectLst/>
                          <a:latin typeface="Corbel" panose="020B0503020204020204" pitchFamily="34" charset="0"/>
                        </a:rPr>
                        <a:t>14 001 571 Kč</a:t>
                      </a:r>
                      <a:endParaRPr lang="cs-CZ" sz="1800" b="1" i="0" u="none" strike="noStrike" dirty="0">
                        <a:solidFill>
                          <a:schemeClr val="tx1"/>
                        </a:solidFill>
                        <a:effectLst/>
                        <a:latin typeface="Corbel" panose="020B0503020204020204" pitchFamily="34" charset="0"/>
                      </a:endParaRPr>
                    </a:p>
                    <a:p>
                      <a:pPr algn="ctr"/>
                      <a:endParaRPr lang="cs-CZ" sz="1800" b="1" dirty="0">
                        <a:latin typeface="Corbel" panose="020B0503020204020204" pitchFamily="34" charset="0"/>
                      </a:endParaRPr>
                    </a:p>
                  </a:txBody>
                  <a:tcPr>
                    <a:solidFill>
                      <a:schemeClr val="bg2">
                        <a:lumMod val="90000"/>
                      </a:schemeClr>
                    </a:solidFill>
                  </a:tcPr>
                </a:tc>
                <a:tc hMerge="1">
                  <a:txBody>
                    <a:bodyPr/>
                    <a:lstStyle/>
                    <a:p>
                      <a:pPr algn="ctr"/>
                      <a:endParaRPr lang="cs-CZ">
                        <a:solidFill>
                          <a:srgbClr val="FF0000"/>
                        </a:solidFill>
                        <a:latin typeface="Corbel" panose="020B0503020204020204" pitchFamily="34" charset="0"/>
                      </a:endParaRPr>
                    </a:p>
                  </a:txBody>
                  <a:tcPr/>
                </a:tc>
                <a:tc hMerge="1">
                  <a:txBody>
                    <a:bodyPr/>
                    <a:lstStyle/>
                    <a:p>
                      <a:endParaRPr lang="cs-CZ">
                        <a:latin typeface="Corbel" panose="020B0503020204020204" pitchFamily="34" charset="0"/>
                      </a:endParaRPr>
                    </a:p>
                  </a:txBody>
                  <a:tcPr/>
                </a:tc>
                <a:extLst>
                  <a:ext uri="{0D108BD9-81ED-4DB2-BD59-A6C34878D82A}">
                    <a16:rowId xmlns:a16="http://schemas.microsoft.com/office/drawing/2014/main" val="2168939229"/>
                  </a:ext>
                </a:extLst>
              </a:tr>
            </a:tbl>
          </a:graphicData>
        </a:graphic>
      </p:graphicFrame>
      <p:pic>
        <p:nvPicPr>
          <p:cNvPr id="3" name="Picture 2">
            <a:extLst>
              <a:ext uri="{FF2B5EF4-FFF2-40B4-BE49-F238E27FC236}">
                <a16:creationId xmlns:a16="http://schemas.microsoft.com/office/drawing/2014/main" id="{313DABB2-DFDB-E613-DEF3-00A36DA53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91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838200" y="1028549"/>
            <a:ext cx="11278245" cy="637289"/>
          </a:xfrm>
        </p:spPr>
        <p:txBody>
          <a:bodyPr>
            <a:noAutofit/>
          </a:bodyPr>
          <a:lstStyle/>
          <a:p>
            <a:pPr algn="l"/>
            <a:r>
              <a:rPr lang="cs-CZ" sz="3200">
                <a:solidFill>
                  <a:srgbClr val="1B75BC"/>
                </a:solidFill>
                <a:latin typeface="Corbel" panose="020B0503020204020204" pitchFamily="34" charset="0"/>
              </a:rPr>
              <a:t>Harmonogram vyhlášení výzev IROP 2023-2027</a:t>
            </a:r>
            <a:endParaRPr lang="cs-CZ" sz="2600">
              <a:solidFill>
                <a:srgbClr val="1B75BC"/>
              </a:solidFill>
              <a:latin typeface="Corbel" panose="020B0503020204020204" pitchFamily="34" charset="0"/>
            </a:endParaRPr>
          </a:p>
        </p:txBody>
      </p:sp>
      <p:graphicFrame>
        <p:nvGraphicFramePr>
          <p:cNvPr id="4" name="Tabulka 4">
            <a:extLst>
              <a:ext uri="{FF2B5EF4-FFF2-40B4-BE49-F238E27FC236}">
                <a16:creationId xmlns:a16="http://schemas.microsoft.com/office/drawing/2014/main" id="{8167EE6C-084A-FEE8-A771-0A2FC487CFA7}"/>
              </a:ext>
            </a:extLst>
          </p:cNvPr>
          <p:cNvGraphicFramePr>
            <a:graphicFrameLocks noGrp="1"/>
          </p:cNvGraphicFramePr>
          <p:nvPr>
            <p:ph idx="1"/>
            <p:extLst>
              <p:ext uri="{D42A27DB-BD31-4B8C-83A1-F6EECF244321}">
                <p14:modId xmlns:p14="http://schemas.microsoft.com/office/powerpoint/2010/main" val="2953111882"/>
              </p:ext>
            </p:extLst>
          </p:nvPr>
        </p:nvGraphicFramePr>
        <p:xfrm>
          <a:off x="838200" y="1662335"/>
          <a:ext cx="10515600" cy="38404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260137009"/>
                    </a:ext>
                  </a:extLst>
                </a:gridCol>
                <a:gridCol w="1752600">
                  <a:extLst>
                    <a:ext uri="{9D8B030D-6E8A-4147-A177-3AD203B41FA5}">
                      <a16:colId xmlns:a16="http://schemas.microsoft.com/office/drawing/2014/main" val="3203545571"/>
                    </a:ext>
                  </a:extLst>
                </a:gridCol>
                <a:gridCol w="1752600">
                  <a:extLst>
                    <a:ext uri="{9D8B030D-6E8A-4147-A177-3AD203B41FA5}">
                      <a16:colId xmlns:a16="http://schemas.microsoft.com/office/drawing/2014/main" val="4246120302"/>
                    </a:ext>
                  </a:extLst>
                </a:gridCol>
                <a:gridCol w="1752600">
                  <a:extLst>
                    <a:ext uri="{9D8B030D-6E8A-4147-A177-3AD203B41FA5}">
                      <a16:colId xmlns:a16="http://schemas.microsoft.com/office/drawing/2014/main" val="595105335"/>
                    </a:ext>
                  </a:extLst>
                </a:gridCol>
                <a:gridCol w="1752600">
                  <a:extLst>
                    <a:ext uri="{9D8B030D-6E8A-4147-A177-3AD203B41FA5}">
                      <a16:colId xmlns:a16="http://schemas.microsoft.com/office/drawing/2014/main" val="705764906"/>
                    </a:ext>
                  </a:extLst>
                </a:gridCol>
                <a:gridCol w="1752600">
                  <a:extLst>
                    <a:ext uri="{9D8B030D-6E8A-4147-A177-3AD203B41FA5}">
                      <a16:colId xmlns:a16="http://schemas.microsoft.com/office/drawing/2014/main" val="1216209469"/>
                    </a:ext>
                  </a:extLst>
                </a:gridCol>
              </a:tblGrid>
              <a:tr h="370840">
                <a:tc>
                  <a:txBody>
                    <a:bodyPr/>
                    <a:lstStyle/>
                    <a:p>
                      <a:pPr algn="ctr"/>
                      <a:r>
                        <a:rPr lang="cs-CZ">
                          <a:latin typeface="Corbel" panose="020B0503020204020204" pitchFamily="34" charset="0"/>
                        </a:rPr>
                        <a:t>Opatření SCLLD</a:t>
                      </a:r>
                    </a:p>
                  </a:txBody>
                  <a:tcPr/>
                </a:tc>
                <a:tc>
                  <a:txBody>
                    <a:bodyPr/>
                    <a:lstStyle/>
                    <a:p>
                      <a:pPr algn="ctr"/>
                      <a:r>
                        <a:rPr lang="cs-CZ">
                          <a:latin typeface="Corbel" panose="020B0503020204020204" pitchFamily="34" charset="0"/>
                        </a:rPr>
                        <a:t>Vyhlášena IROP</a:t>
                      </a:r>
                    </a:p>
                  </a:txBody>
                  <a:tcPr/>
                </a:tc>
                <a:tc>
                  <a:txBody>
                    <a:bodyPr/>
                    <a:lstStyle/>
                    <a:p>
                      <a:pPr algn="ctr"/>
                      <a:r>
                        <a:rPr lang="cs-CZ">
                          <a:latin typeface="Corbel" panose="020B0503020204020204" pitchFamily="34" charset="0"/>
                        </a:rPr>
                        <a:t>Vyhlášena výzva MAS</a:t>
                      </a:r>
                    </a:p>
                  </a:txBody>
                  <a:tcPr/>
                </a:tc>
                <a:tc>
                  <a:txBody>
                    <a:bodyPr/>
                    <a:lstStyle/>
                    <a:p>
                      <a:pPr algn="ctr"/>
                      <a:r>
                        <a:rPr lang="cs-CZ">
                          <a:latin typeface="Corbel" panose="020B0503020204020204" pitchFamily="34" charset="0"/>
                        </a:rPr>
                        <a:t>Ukončen příjem na MAS</a:t>
                      </a:r>
                    </a:p>
                  </a:txBody>
                  <a:tcPr/>
                </a:tc>
                <a:tc>
                  <a:txBody>
                    <a:bodyPr/>
                    <a:lstStyle/>
                    <a:p>
                      <a:pPr algn="ctr"/>
                      <a:r>
                        <a:rPr lang="cs-CZ">
                          <a:latin typeface="Corbel" panose="020B0503020204020204" pitchFamily="34" charset="0"/>
                        </a:rPr>
                        <a:t>Hodnocení na MAS</a:t>
                      </a:r>
                    </a:p>
                  </a:txBody>
                  <a:tcPr/>
                </a:tc>
                <a:tc>
                  <a:txBody>
                    <a:bodyPr/>
                    <a:lstStyle/>
                    <a:p>
                      <a:pPr algn="ctr"/>
                      <a:r>
                        <a:rPr lang="cs-CZ">
                          <a:latin typeface="Corbel" panose="020B0503020204020204" pitchFamily="34" charset="0"/>
                        </a:rPr>
                        <a:t>Podání projektu do MS2021+   </a:t>
                      </a:r>
                    </a:p>
                  </a:txBody>
                  <a:tcPr/>
                </a:tc>
                <a:extLst>
                  <a:ext uri="{0D108BD9-81ED-4DB2-BD59-A6C34878D82A}">
                    <a16:rowId xmlns:a16="http://schemas.microsoft.com/office/drawing/2014/main" val="2943108825"/>
                  </a:ext>
                </a:extLst>
              </a:tr>
              <a:tr h="370840">
                <a:tc>
                  <a:txBody>
                    <a:bodyPr/>
                    <a:lstStyle/>
                    <a:p>
                      <a:r>
                        <a:rPr lang="cs-CZ" b="1">
                          <a:latin typeface="Corbel" panose="020B0503020204020204" pitchFamily="34" charset="0"/>
                        </a:rPr>
                        <a:t>VZDĚLÁVÁNÍ</a:t>
                      </a:r>
                    </a:p>
                  </a:txBody>
                  <a:tcPr/>
                </a:tc>
                <a:tc>
                  <a:txBody>
                    <a:bodyPr/>
                    <a:lstStyle/>
                    <a:p>
                      <a:r>
                        <a:rPr lang="cs-CZ" b="1">
                          <a:latin typeface="Corbel" panose="020B0503020204020204" pitchFamily="34" charset="0"/>
                        </a:rPr>
                        <a:t>48. výzva IROP  2/2023 </a:t>
                      </a:r>
                    </a:p>
                  </a:txBody>
                  <a:tcPr/>
                </a:tc>
                <a:tc>
                  <a:txBody>
                    <a:bodyPr/>
                    <a:lstStyle/>
                    <a:p>
                      <a:pPr algn="ctr"/>
                      <a:r>
                        <a:rPr lang="cs-CZ" sz="1600" b="1">
                          <a:latin typeface="Corbel" panose="020B0503020204020204" pitchFamily="34" charset="0"/>
                        </a:rPr>
                        <a:t>1.6.2023</a:t>
                      </a:r>
                    </a:p>
                  </a:txBody>
                  <a:tcPr/>
                </a:tc>
                <a:tc>
                  <a:txBody>
                    <a:bodyPr/>
                    <a:lstStyle/>
                    <a:p>
                      <a:pPr algn="ctr"/>
                      <a:r>
                        <a:rPr lang="cs-CZ" sz="1600" b="1" dirty="0">
                          <a:latin typeface="Corbel" panose="020B0503020204020204" pitchFamily="34" charset="0"/>
                        </a:rPr>
                        <a:t>31.8.2023, </a:t>
                      </a:r>
                    </a:p>
                    <a:p>
                      <a:pPr algn="ctr"/>
                      <a:r>
                        <a:rPr lang="cs-CZ" sz="1600" b="1" dirty="0">
                          <a:latin typeface="Corbel" panose="020B0503020204020204" pitchFamily="34" charset="0"/>
                        </a:rPr>
                        <a:t>ve 12:00</a:t>
                      </a:r>
                    </a:p>
                  </a:txBody>
                  <a:tcPr/>
                </a:tc>
                <a:tc>
                  <a:txBody>
                    <a:bodyPr/>
                    <a:lstStyle/>
                    <a:p>
                      <a:pPr algn="ctr"/>
                      <a:r>
                        <a:rPr lang="cs-CZ" sz="1600" b="1" dirty="0">
                          <a:latin typeface="Corbel" panose="020B0503020204020204" pitchFamily="34" charset="0"/>
                        </a:rPr>
                        <a:t>1.9.-31.10.2023</a:t>
                      </a:r>
                    </a:p>
                  </a:txBody>
                  <a:tcPr/>
                </a:tc>
                <a:tc>
                  <a:txBody>
                    <a:bodyPr/>
                    <a:lstStyle/>
                    <a:p>
                      <a:pPr algn="ctr"/>
                      <a:r>
                        <a:rPr lang="cs-CZ" sz="1600" b="1">
                          <a:latin typeface="Corbel" panose="020B0503020204020204" pitchFamily="34" charset="0"/>
                        </a:rPr>
                        <a:t>Do 60 PD</a:t>
                      </a:r>
                    </a:p>
                  </a:txBody>
                  <a:tcPr/>
                </a:tc>
                <a:extLst>
                  <a:ext uri="{0D108BD9-81ED-4DB2-BD59-A6C34878D82A}">
                    <a16:rowId xmlns:a16="http://schemas.microsoft.com/office/drawing/2014/main" val="3714597895"/>
                  </a:ext>
                </a:extLst>
              </a:tr>
              <a:tr h="370840">
                <a:tc>
                  <a:txBody>
                    <a:bodyPr/>
                    <a:lstStyle/>
                    <a:p>
                      <a:r>
                        <a:rPr lang="cs-CZ" b="1">
                          <a:latin typeface="Corbel" panose="020B0503020204020204" pitchFamily="34" charset="0"/>
                        </a:rPr>
                        <a:t>DOPRAVA</a:t>
                      </a:r>
                    </a:p>
                  </a:txBody>
                  <a:tcPr/>
                </a:tc>
                <a:tc>
                  <a:txBody>
                    <a:bodyPr/>
                    <a:lstStyle/>
                    <a:p>
                      <a:r>
                        <a:rPr lang="cs-CZ" b="1">
                          <a:latin typeface="Corbel" panose="020B0503020204020204" pitchFamily="34" charset="0"/>
                        </a:rPr>
                        <a:t>60. výzva IROP 02/2023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600" b="1">
                          <a:latin typeface="Corbel" panose="020B0503020204020204" pitchFamily="34" charset="0"/>
                        </a:rPr>
                        <a:t>1.6.2023</a:t>
                      </a:r>
                    </a:p>
                    <a:p>
                      <a:pPr algn="ctr"/>
                      <a:endParaRPr lang="cs-CZ" sz="1600" b="1">
                        <a:latin typeface="Corbel" panose="020B0503020204020204" pitchFamily="34" charset="0"/>
                      </a:endParaRPr>
                    </a:p>
                  </a:txBody>
                  <a:tcPr/>
                </a:tc>
                <a:tc>
                  <a:txBody>
                    <a:bodyPr/>
                    <a:lstStyle/>
                    <a:p>
                      <a:pPr algn="ctr"/>
                      <a:r>
                        <a:rPr lang="cs-CZ" sz="1600" b="1">
                          <a:latin typeface="Corbel" panose="020B0503020204020204" pitchFamily="34" charset="0"/>
                        </a:rPr>
                        <a:t>31.8.2023, </a:t>
                      </a:r>
                    </a:p>
                    <a:p>
                      <a:pPr algn="ctr"/>
                      <a:r>
                        <a:rPr lang="cs-CZ" sz="1600" b="1">
                          <a:latin typeface="Corbel" panose="020B0503020204020204" pitchFamily="34" charset="0"/>
                        </a:rPr>
                        <a:t>ve 12:00</a:t>
                      </a:r>
                    </a:p>
                  </a:txBody>
                  <a:tcPr/>
                </a:tc>
                <a:tc>
                  <a:txBody>
                    <a:bodyPr/>
                    <a:lstStyle/>
                    <a:p>
                      <a:pPr algn="ctr"/>
                      <a:r>
                        <a:rPr lang="cs-CZ" sz="1600" b="1" dirty="0">
                          <a:latin typeface="Corbel" panose="020B0503020204020204" pitchFamily="34" charset="0"/>
                        </a:rPr>
                        <a:t>1.9.-31.10.2023</a:t>
                      </a:r>
                    </a:p>
                  </a:txBody>
                  <a:tcPr/>
                </a:tc>
                <a:tc>
                  <a:txBody>
                    <a:bodyPr/>
                    <a:lstStyle/>
                    <a:p>
                      <a:pPr algn="ctr"/>
                      <a:r>
                        <a:rPr lang="cs-CZ" sz="1600" b="1">
                          <a:latin typeface="Corbel" panose="020B0503020204020204" pitchFamily="34" charset="0"/>
                        </a:rPr>
                        <a:t>Do 60 PD</a:t>
                      </a:r>
                    </a:p>
                  </a:txBody>
                  <a:tcPr/>
                </a:tc>
                <a:extLst>
                  <a:ext uri="{0D108BD9-81ED-4DB2-BD59-A6C34878D82A}">
                    <a16:rowId xmlns:a16="http://schemas.microsoft.com/office/drawing/2014/main" val="3772920774"/>
                  </a:ext>
                </a:extLst>
              </a:tr>
              <a:tr h="370840">
                <a:tc>
                  <a:txBody>
                    <a:bodyPr/>
                    <a:lstStyle/>
                    <a:p>
                      <a:r>
                        <a:rPr lang="cs-CZ">
                          <a:latin typeface="Corbel" panose="020B0503020204020204" pitchFamily="34" charset="0"/>
                        </a:rPr>
                        <a:t>VEŘEJNÉ PROSTRANSTVÍ</a:t>
                      </a:r>
                    </a:p>
                  </a:txBody>
                  <a:tcPr/>
                </a:tc>
                <a:tc>
                  <a:txBody>
                    <a:bodyPr/>
                    <a:lstStyle/>
                    <a:p>
                      <a:r>
                        <a:rPr lang="cs-CZ" b="0">
                          <a:latin typeface="Corbel" panose="020B0503020204020204" pitchFamily="34" charset="0"/>
                        </a:rPr>
                        <a:t>73. výzva IROP  </a:t>
                      </a:r>
                      <a:r>
                        <a:rPr lang="cs-CZ" b="0">
                          <a:highlight>
                            <a:srgbClr val="FFFF00"/>
                          </a:highlight>
                          <a:latin typeface="Corbel" panose="020B0503020204020204" pitchFamily="34" charset="0"/>
                        </a:rPr>
                        <a:t>05/2023</a:t>
                      </a:r>
                    </a:p>
                  </a:txBody>
                  <a:tcPr/>
                </a:tc>
                <a:tc>
                  <a:txBody>
                    <a:bodyPr/>
                    <a:lstStyle/>
                    <a:p>
                      <a:pPr algn="ctr"/>
                      <a:r>
                        <a:rPr lang="cs-CZ" sz="1600">
                          <a:latin typeface="Corbel" panose="020B0503020204020204" pitchFamily="34" charset="0"/>
                        </a:rPr>
                        <a:t>09-10/2023</a:t>
                      </a:r>
                    </a:p>
                  </a:txBody>
                  <a:tcPr/>
                </a:tc>
                <a:tc>
                  <a:txBody>
                    <a:bodyPr/>
                    <a:lstStyle/>
                    <a:p>
                      <a:endParaRPr lang="cs-CZ" sz="1600">
                        <a:latin typeface="Corbel" panose="020B0503020204020204" pitchFamily="34" charset="0"/>
                      </a:endParaRPr>
                    </a:p>
                  </a:txBody>
                  <a:tcPr/>
                </a:tc>
                <a:tc>
                  <a:txBody>
                    <a:bodyPr/>
                    <a:lstStyle/>
                    <a:p>
                      <a:endParaRPr lang="cs-CZ" sz="1600">
                        <a:latin typeface="Corbel" panose="020B0503020204020204" pitchFamily="34" charset="0"/>
                      </a:endParaRPr>
                    </a:p>
                  </a:txBody>
                  <a:tcPr/>
                </a:tc>
                <a:tc>
                  <a:txBody>
                    <a:bodyPr/>
                    <a:lstStyle/>
                    <a:p>
                      <a:endParaRPr lang="cs-CZ" sz="1600"/>
                    </a:p>
                  </a:txBody>
                  <a:tcPr/>
                </a:tc>
                <a:extLst>
                  <a:ext uri="{0D108BD9-81ED-4DB2-BD59-A6C34878D82A}">
                    <a16:rowId xmlns:a16="http://schemas.microsoft.com/office/drawing/2014/main" val="2452656947"/>
                  </a:ext>
                </a:extLst>
              </a:tr>
              <a:tr h="370840">
                <a:tc>
                  <a:txBody>
                    <a:bodyPr/>
                    <a:lstStyle/>
                    <a:p>
                      <a:r>
                        <a:rPr lang="cs-CZ">
                          <a:latin typeface="Corbel" panose="020B0503020204020204" pitchFamily="34" charset="0"/>
                        </a:rPr>
                        <a:t>KULTURA</a:t>
                      </a:r>
                    </a:p>
                  </a:txBody>
                  <a:tcPr/>
                </a:tc>
                <a:tc>
                  <a:txBody>
                    <a:bodyPr/>
                    <a:lstStyle/>
                    <a:p>
                      <a:r>
                        <a:rPr lang="cs-CZ">
                          <a:latin typeface="Corbel" panose="020B0503020204020204" pitchFamily="34" charset="0"/>
                        </a:rPr>
                        <a:t>70. výzva IROP </a:t>
                      </a:r>
                      <a:r>
                        <a:rPr lang="cs-CZ">
                          <a:highlight>
                            <a:srgbClr val="FFFF00"/>
                          </a:highlight>
                          <a:latin typeface="Corbel" panose="020B0503020204020204" pitchFamily="34" charset="0"/>
                        </a:rPr>
                        <a:t>07/2023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600">
                          <a:latin typeface="Corbel" panose="020B0503020204020204" pitchFamily="34" charset="0"/>
                        </a:rPr>
                        <a:t>09-10/2023</a:t>
                      </a:r>
                    </a:p>
                    <a:p>
                      <a:pPr algn="ctr"/>
                      <a:endParaRPr lang="cs-CZ" sz="1600">
                        <a:latin typeface="Corbel" panose="020B0503020204020204" pitchFamily="34" charset="0"/>
                      </a:endParaRPr>
                    </a:p>
                  </a:txBody>
                  <a:tcPr/>
                </a:tc>
                <a:tc>
                  <a:txBody>
                    <a:bodyPr/>
                    <a:lstStyle/>
                    <a:p>
                      <a:endParaRPr lang="cs-CZ" sz="1600">
                        <a:latin typeface="Corbel" panose="020B0503020204020204" pitchFamily="34" charset="0"/>
                      </a:endParaRPr>
                    </a:p>
                  </a:txBody>
                  <a:tcPr/>
                </a:tc>
                <a:tc>
                  <a:txBody>
                    <a:bodyPr/>
                    <a:lstStyle/>
                    <a:p>
                      <a:endParaRPr lang="cs-CZ" sz="1600">
                        <a:latin typeface="Corbel" panose="020B0503020204020204" pitchFamily="34" charset="0"/>
                      </a:endParaRPr>
                    </a:p>
                  </a:txBody>
                  <a:tcPr/>
                </a:tc>
                <a:tc>
                  <a:txBody>
                    <a:bodyPr/>
                    <a:lstStyle/>
                    <a:p>
                      <a:endParaRPr lang="cs-CZ" sz="1600"/>
                    </a:p>
                  </a:txBody>
                  <a:tcPr/>
                </a:tc>
                <a:extLst>
                  <a:ext uri="{0D108BD9-81ED-4DB2-BD59-A6C34878D82A}">
                    <a16:rowId xmlns:a16="http://schemas.microsoft.com/office/drawing/2014/main" val="2958256089"/>
                  </a:ext>
                </a:extLst>
              </a:tr>
              <a:tr h="370840">
                <a:tc>
                  <a:txBody>
                    <a:bodyPr/>
                    <a:lstStyle/>
                    <a:p>
                      <a:r>
                        <a:rPr lang="cs-CZ">
                          <a:latin typeface="Corbel" panose="020B0503020204020204" pitchFamily="34" charset="0"/>
                        </a:rPr>
                        <a:t>CESTOVNÍ RUCH</a:t>
                      </a:r>
                    </a:p>
                  </a:txBody>
                  <a:tcPr/>
                </a:tc>
                <a:tc>
                  <a:txBody>
                    <a:bodyPr/>
                    <a:lstStyle/>
                    <a:p>
                      <a:r>
                        <a:rPr lang="cs-CZ">
                          <a:latin typeface="Corbel" panose="020B0503020204020204" pitchFamily="34" charset="0"/>
                        </a:rPr>
                        <a:t>86. výzva IROP </a:t>
                      </a:r>
                      <a:r>
                        <a:rPr lang="cs-CZ">
                          <a:highlight>
                            <a:srgbClr val="FFFF00"/>
                          </a:highlight>
                          <a:latin typeface="Corbel" panose="020B0503020204020204" pitchFamily="34" charset="0"/>
                        </a:rPr>
                        <a:t>08/2023</a:t>
                      </a:r>
                    </a:p>
                  </a:txBody>
                  <a:tcPr/>
                </a:tc>
                <a:tc gridSpan="4">
                  <a:txBody>
                    <a:bodyPr/>
                    <a:lstStyle/>
                    <a:p>
                      <a:pPr algn="just">
                        <a:lnSpc>
                          <a:spcPct val="200000"/>
                        </a:lnSpc>
                      </a:pPr>
                      <a:r>
                        <a:rPr lang="cs-CZ" sz="1600" dirty="0">
                          <a:latin typeface="Corbel" panose="020B0503020204020204" pitchFamily="34" charset="0"/>
                        </a:rPr>
                        <a:t>Realizováno až v roce 2026. Bude využito zbývajících 30% alokace.</a:t>
                      </a:r>
                    </a:p>
                  </a:txBody>
                  <a:tcPr/>
                </a:tc>
                <a:tc hMerge="1">
                  <a:txBody>
                    <a:bodyPr/>
                    <a:lstStyle/>
                    <a:p>
                      <a:pPr algn="just"/>
                      <a:r>
                        <a:rPr lang="cs-CZ" sz="1600" dirty="0">
                          <a:latin typeface="Corbel" panose="020B0503020204020204" pitchFamily="34" charset="0"/>
                        </a:rPr>
                        <a:t>Realizováno až v roce 2026. Bude využito zbývajících 30% alokace.</a:t>
                      </a:r>
                    </a:p>
                  </a:txBody>
                  <a:tcPr/>
                </a:tc>
                <a:tc hMerge="1">
                  <a:txBody>
                    <a:bodyPr/>
                    <a:lstStyle/>
                    <a:p>
                      <a:endParaRPr lang="cs-CZ" sz="1600"/>
                    </a:p>
                  </a:txBody>
                  <a:tcPr/>
                </a:tc>
                <a:tc hMerge="1">
                  <a:txBody>
                    <a:bodyPr/>
                    <a:lstStyle/>
                    <a:p>
                      <a:endParaRPr lang="cs-CZ" sz="1600"/>
                    </a:p>
                  </a:txBody>
                  <a:tcPr/>
                </a:tc>
                <a:extLst>
                  <a:ext uri="{0D108BD9-81ED-4DB2-BD59-A6C34878D82A}">
                    <a16:rowId xmlns:a16="http://schemas.microsoft.com/office/drawing/2014/main" val="944329431"/>
                  </a:ext>
                </a:extLst>
              </a:tr>
            </a:tbl>
          </a:graphicData>
        </a:graphic>
      </p:graphicFrame>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99311"/>
            <a:ext cx="12192000" cy="1258882"/>
          </a:xfrm>
          <a:prstGeom prst="rect">
            <a:avLst/>
          </a:prstGeom>
        </p:spPr>
      </p:pic>
      <p:pic>
        <p:nvPicPr>
          <p:cNvPr id="3" name="Picture 2">
            <a:extLst>
              <a:ext uri="{FF2B5EF4-FFF2-40B4-BE49-F238E27FC236}">
                <a16:creationId xmlns:a16="http://schemas.microsoft.com/office/drawing/2014/main" id="{FAA260AA-4B55-DDC1-F3FE-207C91E3F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21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A96BAE44-C7D3-4476-8B3F-4E330B59C9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DD20969D-EB84-46F9-BA54-36A3770C2845}"/>
              </a:ext>
            </a:extLst>
          </p:cNvPr>
          <p:cNvSpPr>
            <a:spLocks noGrp="1"/>
          </p:cNvSpPr>
          <p:nvPr>
            <p:ph type="ctrTitle"/>
          </p:nvPr>
        </p:nvSpPr>
        <p:spPr>
          <a:xfrm>
            <a:off x="547637" y="870733"/>
            <a:ext cx="11339660" cy="776410"/>
          </a:xfrm>
        </p:spPr>
        <p:txBody>
          <a:bodyPr>
            <a:noAutofit/>
          </a:bodyPr>
          <a:lstStyle/>
          <a:p>
            <a:r>
              <a:rPr lang="cs-CZ" sz="4000" b="1" dirty="0">
                <a:solidFill>
                  <a:schemeClr val="bg1"/>
                </a:solidFill>
                <a:latin typeface="Corbel" panose="020B0503020204020204" pitchFamily="34" charset="0"/>
              </a:rPr>
              <a:t>Výzvy č. 1 IROP – Doprava I. (chodníky)</a:t>
            </a:r>
          </a:p>
        </p:txBody>
      </p:sp>
      <p:pic>
        <p:nvPicPr>
          <p:cNvPr id="7" name="Grafický objekt 6">
            <a:extLst>
              <a:ext uri="{FF2B5EF4-FFF2-40B4-BE49-F238E27FC236}">
                <a16:creationId xmlns:a16="http://schemas.microsoft.com/office/drawing/2014/main" id="{D1D8C8D8-D7C7-4B4F-AB9A-E0F5079598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5428459"/>
            <a:ext cx="12192000" cy="1258882"/>
          </a:xfrm>
          <a:prstGeom prst="rect">
            <a:avLst/>
          </a:prstGeom>
        </p:spPr>
      </p:pic>
      <p:pic>
        <p:nvPicPr>
          <p:cNvPr id="2050" name="Picture 2">
            <a:extLst>
              <a:ext uri="{FF2B5EF4-FFF2-40B4-BE49-F238E27FC236}">
                <a16:creationId xmlns:a16="http://schemas.microsoft.com/office/drawing/2014/main" id="{76B9271F-8B00-47AE-81B3-BDBDD583C5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656" y="2370218"/>
            <a:ext cx="3521622" cy="195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34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649899" y="1188030"/>
            <a:ext cx="8059535" cy="578227"/>
          </a:xfrm>
        </p:spPr>
        <p:txBody>
          <a:bodyPr>
            <a:noAutofit/>
          </a:bodyPr>
          <a:lstStyle/>
          <a:p>
            <a:pPr algn="l"/>
            <a:r>
              <a:rPr lang="cs-CZ" sz="3200" b="1">
                <a:solidFill>
                  <a:srgbClr val="1B75BC"/>
                </a:solidFill>
                <a:latin typeface="Corbel" panose="020B0503020204020204" pitchFamily="34" charset="0"/>
              </a:rPr>
              <a:t>Parametry výzvy  </a:t>
            </a:r>
            <a:r>
              <a:rPr lang="cs-CZ" sz="3200">
                <a:solidFill>
                  <a:srgbClr val="1B75BC"/>
                </a:solidFill>
                <a:latin typeface="Corbel" panose="020B0503020204020204" pitchFamily="34" charset="0"/>
              </a:rPr>
              <a:t>-</a:t>
            </a:r>
            <a:r>
              <a:rPr lang="cs-CZ" sz="3200">
                <a:solidFill>
                  <a:srgbClr val="FFC000"/>
                </a:solidFill>
                <a:latin typeface="Corbel" panose="020B0503020204020204" pitchFamily="34" charset="0"/>
              </a:rPr>
              <a:t> </a:t>
            </a:r>
            <a:r>
              <a:rPr lang="cs-CZ" sz="3200" b="1">
                <a:solidFill>
                  <a:srgbClr val="FFC000"/>
                </a:solidFill>
                <a:latin typeface="Corbel" panose="020B0503020204020204" pitchFamily="34" charset="0"/>
              </a:rPr>
              <a:t>Doprava</a:t>
            </a:r>
            <a:r>
              <a:rPr lang="cs-CZ" sz="3200">
                <a:solidFill>
                  <a:srgbClr val="FFC000"/>
                </a:solidFill>
                <a:latin typeface="Corbel" panose="020B0503020204020204" pitchFamily="34" charset="0"/>
              </a:rPr>
              <a:t> </a:t>
            </a: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D94DB241-0690-D54E-EB22-A2985C87825D}"/>
              </a:ext>
            </a:extLst>
          </p:cNvPr>
          <p:cNvSpPr>
            <a:spLocks noGrp="1"/>
          </p:cNvSpPr>
          <p:nvPr>
            <p:ph idx="1"/>
          </p:nvPr>
        </p:nvSpPr>
        <p:spPr>
          <a:xfrm>
            <a:off x="732476" y="1945532"/>
            <a:ext cx="10515600" cy="3482927"/>
          </a:xfrm>
        </p:spPr>
        <p:txBody>
          <a:bodyPr>
            <a:normAutofit fontScale="85000" lnSpcReduction="20000"/>
          </a:bodyPr>
          <a:lstStyle/>
          <a:p>
            <a:pPr>
              <a:lnSpc>
                <a:spcPct val="144000"/>
              </a:lnSpc>
              <a:spcBef>
                <a:spcPts val="600"/>
              </a:spcBef>
              <a:buClr>
                <a:srgbClr val="1B75BC"/>
              </a:buClr>
            </a:pPr>
            <a:r>
              <a:rPr lang="cs-CZ" sz="2000" dirty="0">
                <a:latin typeface="Corbel" panose="020B0503020204020204" pitchFamily="34" charset="0"/>
              </a:rPr>
              <a:t>Termín pro předkládání </a:t>
            </a:r>
            <a:r>
              <a:rPr lang="cs-CZ" sz="2000" dirty="0">
                <a:latin typeface="Corbel" panose="020B0503020204020204" pitchFamily="34" charset="0"/>
                <a:hlinkClick r:id="rId5"/>
              </a:rPr>
              <a:t>projektových záměrů</a:t>
            </a:r>
            <a:r>
              <a:rPr lang="cs-CZ" sz="2000" dirty="0">
                <a:latin typeface="Corbel" panose="020B0503020204020204" pitchFamily="34" charset="0"/>
              </a:rPr>
              <a:t>: 1.8. – 31.8.2023 do 12 hod </a:t>
            </a:r>
          </a:p>
          <a:p>
            <a:pPr>
              <a:lnSpc>
                <a:spcPct val="144000"/>
              </a:lnSpc>
              <a:spcBef>
                <a:spcPts val="600"/>
              </a:spcBef>
              <a:buClr>
                <a:srgbClr val="1B75BC"/>
              </a:buClr>
            </a:pPr>
            <a:r>
              <a:rPr lang="cs-CZ" sz="2000" dirty="0">
                <a:latin typeface="Corbel" panose="020B0503020204020204" pitchFamily="34" charset="0"/>
              </a:rPr>
              <a:t>Min. výše 500 000 Kč, max. výše 1,5 mil Kč CZV = alokace výzvy</a:t>
            </a:r>
          </a:p>
          <a:p>
            <a:pPr>
              <a:lnSpc>
                <a:spcPct val="144000"/>
              </a:lnSpc>
              <a:spcBef>
                <a:spcPts val="600"/>
              </a:spcBef>
              <a:buClr>
                <a:srgbClr val="1B75BC"/>
              </a:buClr>
            </a:pPr>
            <a:r>
              <a:rPr lang="cs-CZ" sz="2000" dirty="0">
                <a:latin typeface="Corbel" panose="020B0503020204020204" pitchFamily="34" charset="0"/>
              </a:rPr>
              <a:t>Nejzazší datum ukončení realizace projektu: </a:t>
            </a:r>
            <a:r>
              <a:rPr lang="cs-CZ" sz="2000" dirty="0">
                <a:highlight>
                  <a:srgbClr val="FFFF00"/>
                </a:highlight>
                <a:latin typeface="Corbel" panose="020B0503020204020204" pitchFamily="34" charset="0"/>
              </a:rPr>
              <a:t>30.4.2025 (ve výzvě č. 1)</a:t>
            </a:r>
            <a:r>
              <a:rPr lang="cs-CZ" sz="2000" dirty="0">
                <a:latin typeface="Corbel" panose="020B0503020204020204" pitchFamily="34" charset="0"/>
              </a:rPr>
              <a:t> </a:t>
            </a:r>
          </a:p>
          <a:p>
            <a:pPr>
              <a:lnSpc>
                <a:spcPct val="144000"/>
              </a:lnSpc>
              <a:spcBef>
                <a:spcPts val="600"/>
              </a:spcBef>
              <a:buClr>
                <a:srgbClr val="1B75BC"/>
              </a:buClr>
            </a:pPr>
            <a:r>
              <a:rPr lang="pl-PL" sz="2000" dirty="0">
                <a:latin typeface="Corbel" panose="020B0503020204020204" pitchFamily="34" charset="0"/>
              </a:rPr>
              <a:t>Oprávnění žadatelé: obce, DSO</a:t>
            </a:r>
          </a:p>
          <a:p>
            <a:pPr>
              <a:lnSpc>
                <a:spcPct val="144000"/>
              </a:lnSpc>
              <a:spcBef>
                <a:spcPts val="600"/>
              </a:spcBef>
              <a:buClr>
                <a:srgbClr val="1B75BC"/>
              </a:buClr>
            </a:pPr>
            <a:r>
              <a:rPr lang="pl-PL" sz="2000" dirty="0">
                <a:latin typeface="Corbel" panose="020B0503020204020204" pitchFamily="34" charset="0"/>
              </a:rPr>
              <a:t>Odkaz na </a:t>
            </a:r>
            <a:r>
              <a:rPr lang="pl-PL" sz="2000" dirty="0">
                <a:latin typeface="Corbel" panose="020B0503020204020204" pitchFamily="34" charset="0"/>
                <a:hlinkClick r:id="rId6"/>
              </a:rPr>
              <a:t>Obecná a specifická pravidla IROP SCLLD vč. příloh</a:t>
            </a:r>
            <a:endParaRPr lang="pl-PL" sz="2000" dirty="0">
              <a:latin typeface="Corbel" panose="020B0503020204020204" pitchFamily="34" charset="0"/>
            </a:endParaRPr>
          </a:p>
          <a:p>
            <a:pPr marL="0" indent="0">
              <a:lnSpc>
                <a:spcPct val="144000"/>
              </a:lnSpc>
              <a:spcBef>
                <a:spcPts val="600"/>
              </a:spcBef>
              <a:buNone/>
            </a:pPr>
            <a:r>
              <a:rPr lang="pl-PL" sz="2000" dirty="0">
                <a:latin typeface="Corbel" panose="020B0503020204020204" pitchFamily="34" charset="0"/>
              </a:rPr>
              <a:t>Ve výzvě</a:t>
            </a:r>
            <a:r>
              <a:rPr lang="pl-PL" sz="2000" u="sng" dirty="0">
                <a:latin typeface="Corbel" panose="020B0503020204020204" pitchFamily="34" charset="0"/>
              </a:rPr>
              <a:t> nejsou </a:t>
            </a:r>
            <a:r>
              <a:rPr lang="pl-PL" sz="2000" dirty="0">
                <a:latin typeface="Corbel" panose="020B0503020204020204" pitchFamily="34" charset="0"/>
              </a:rPr>
              <a:t>podporovány aktivity zaměřené na výstavbu, modernizaci a rekonstrukci:  silnic a místních komunikací běžně přístupných provozu motorových vozidel; účelových komunikací (např. polních a lesních cest);  parkovišť pro automobily;  samostatných vstupů do budov. V případě, že takové výdaje budou součástí projektu, bude se jednat o výdaje, které nelze zahrnout mezi přímé výdaje.</a:t>
            </a:r>
          </a:p>
          <a:p>
            <a:pPr>
              <a:lnSpc>
                <a:spcPct val="144000"/>
              </a:lnSpc>
            </a:pPr>
            <a:endParaRPr lang="pl-PL" sz="2000" dirty="0">
              <a:latin typeface="Corbel" panose="020B0503020204020204" pitchFamily="34" charset="0"/>
            </a:endParaRPr>
          </a:p>
          <a:p>
            <a:pPr marL="0" indent="0">
              <a:buNone/>
            </a:pPr>
            <a:endParaRPr lang="pl-PL" dirty="0">
              <a:latin typeface="Corbel" panose="020B0503020204020204" pitchFamily="34" charset="0"/>
            </a:endParaRPr>
          </a:p>
          <a:p>
            <a:pPr marL="0" indent="0" algn="just">
              <a:lnSpc>
                <a:spcPct val="134000"/>
              </a:lnSpc>
              <a:spcBef>
                <a:spcPts val="0"/>
              </a:spcBef>
              <a:buNone/>
            </a:pPr>
            <a:endParaRPr lang="cs-CZ" sz="2800" b="1" dirty="0">
              <a:solidFill>
                <a:srgbClr val="FF0000"/>
              </a:solidFill>
              <a:latin typeface="Corbel" panose="020B0503020204020204" pitchFamily="34" charset="0"/>
            </a:endParaRPr>
          </a:p>
          <a:p>
            <a:endParaRPr lang="cs-CZ" dirty="0"/>
          </a:p>
        </p:txBody>
      </p:sp>
      <p:pic>
        <p:nvPicPr>
          <p:cNvPr id="3" name="Obrázek 2" descr="Stock ilustrace Přechod A Značky Pro Chodce Vektorová Ilustrace Eps 10 –  stáhnout obrázek nyní - iStock">
            <a:extLst>
              <a:ext uri="{FF2B5EF4-FFF2-40B4-BE49-F238E27FC236}">
                <a16:creationId xmlns:a16="http://schemas.microsoft.com/office/drawing/2014/main" id="{D22E7778-B08C-4A15-A8DF-DE779897418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38555" y="594015"/>
            <a:ext cx="1420969" cy="1420969"/>
          </a:xfrm>
          <a:prstGeom prst="rect">
            <a:avLst/>
          </a:prstGeom>
          <a:noFill/>
          <a:ln>
            <a:noFill/>
          </a:ln>
        </p:spPr>
      </p:pic>
      <p:pic>
        <p:nvPicPr>
          <p:cNvPr id="5" name="Picture 2">
            <a:extLst>
              <a:ext uri="{FF2B5EF4-FFF2-40B4-BE49-F238E27FC236}">
                <a16:creationId xmlns:a16="http://schemas.microsoft.com/office/drawing/2014/main" id="{82DCF74D-1A83-0E53-0101-92B2A9F39A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78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2A5D-28CA-4439-A333-2039FBEC2B07}"/>
              </a:ext>
            </a:extLst>
          </p:cNvPr>
          <p:cNvSpPr>
            <a:spLocks noGrp="1"/>
          </p:cNvSpPr>
          <p:nvPr>
            <p:ph type="title"/>
          </p:nvPr>
        </p:nvSpPr>
        <p:spPr>
          <a:xfrm>
            <a:off x="536339" y="1247171"/>
            <a:ext cx="10515600" cy="578227"/>
          </a:xfrm>
        </p:spPr>
        <p:txBody>
          <a:bodyPr>
            <a:noAutofit/>
          </a:bodyPr>
          <a:lstStyle/>
          <a:p>
            <a:pPr algn="l"/>
            <a:r>
              <a:rPr lang="cs-CZ" sz="3200" b="1">
                <a:solidFill>
                  <a:srgbClr val="1B75BC"/>
                </a:solidFill>
                <a:latin typeface="Corbel" panose="020B0503020204020204" pitchFamily="34" charset="0"/>
              </a:rPr>
              <a:t>AKTIVITY </a:t>
            </a:r>
            <a:r>
              <a:rPr lang="cs-CZ" sz="3200" b="1">
                <a:solidFill>
                  <a:srgbClr val="FFC000"/>
                </a:solidFill>
                <a:latin typeface="Corbel" panose="020B0503020204020204" pitchFamily="34" charset="0"/>
              </a:rPr>
              <a:t> - Doprava</a:t>
            </a:r>
            <a:endParaRPr lang="cs-CZ" sz="3200" b="1">
              <a:solidFill>
                <a:schemeClr val="accent6">
                  <a:lumMod val="75000"/>
                </a:schemeClr>
              </a:solidFill>
              <a:latin typeface="Corbel" panose="020B0503020204020204" pitchFamily="34" charset="0"/>
            </a:endParaRPr>
          </a:p>
        </p:txBody>
      </p:sp>
      <p:pic>
        <p:nvPicPr>
          <p:cNvPr id="7" name="Grafický objekt 6">
            <a:extLst>
              <a:ext uri="{FF2B5EF4-FFF2-40B4-BE49-F238E27FC236}">
                <a16:creationId xmlns:a16="http://schemas.microsoft.com/office/drawing/2014/main" id="{AE696CD2-5FFE-4DE2-B0CD-9DA9E4269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428459"/>
            <a:ext cx="12192000" cy="1258882"/>
          </a:xfrm>
          <a:prstGeom prst="rect">
            <a:avLst/>
          </a:prstGeom>
        </p:spPr>
      </p:pic>
      <p:sp>
        <p:nvSpPr>
          <p:cNvPr id="4" name="Zástupný obsah 3">
            <a:extLst>
              <a:ext uri="{FF2B5EF4-FFF2-40B4-BE49-F238E27FC236}">
                <a16:creationId xmlns:a16="http://schemas.microsoft.com/office/drawing/2014/main" id="{23514B90-E7BF-9463-8DD9-1B39894DDAF6}"/>
              </a:ext>
            </a:extLst>
          </p:cNvPr>
          <p:cNvSpPr>
            <a:spLocks noGrp="1"/>
          </p:cNvSpPr>
          <p:nvPr>
            <p:ph idx="1"/>
          </p:nvPr>
        </p:nvSpPr>
        <p:spPr>
          <a:xfrm>
            <a:off x="657578" y="1825398"/>
            <a:ext cx="10515600" cy="3706158"/>
          </a:xfrm>
        </p:spPr>
        <p:txBody>
          <a:bodyPr>
            <a:normAutofit fontScale="92500" lnSpcReduction="20000"/>
          </a:bodyPr>
          <a:lstStyle/>
          <a:p>
            <a:pPr marL="0" indent="0">
              <a:lnSpc>
                <a:spcPct val="134000"/>
              </a:lnSpc>
              <a:buNone/>
            </a:pPr>
            <a:r>
              <a:rPr lang="cs-CZ" sz="2000" b="1">
                <a:latin typeface="Corbel" panose="020B0503020204020204" pitchFamily="34" charset="0"/>
              </a:rPr>
              <a:t>Název aktivity: Infrastruktura pro bezpečnou nemotorovou dopravu </a:t>
            </a:r>
          </a:p>
          <a:p>
            <a:pPr marL="0" indent="0">
              <a:lnSpc>
                <a:spcPct val="134000"/>
              </a:lnSpc>
              <a:buNone/>
            </a:pPr>
            <a:r>
              <a:rPr lang="cs-CZ" sz="2000" b="1" err="1">
                <a:latin typeface="Corbel" panose="020B0503020204020204" pitchFamily="34" charset="0"/>
              </a:rPr>
              <a:t>Podaktivity</a:t>
            </a:r>
            <a:r>
              <a:rPr lang="cs-CZ" sz="2000" b="1">
                <a:latin typeface="Corbel" panose="020B0503020204020204" pitchFamily="34" charset="0"/>
              </a:rPr>
              <a:t>:</a:t>
            </a:r>
          </a:p>
          <a:p>
            <a:pPr marL="541338" indent="-184150">
              <a:lnSpc>
                <a:spcPct val="134000"/>
              </a:lnSpc>
              <a:buClr>
                <a:srgbClr val="1B75BC"/>
              </a:buClr>
            </a:pPr>
            <a:r>
              <a:rPr lang="cs-CZ" sz="2000">
                <a:latin typeface="Corbel" panose="020B0503020204020204" pitchFamily="34" charset="0"/>
              </a:rPr>
              <a:t>(A) výstavba, modernizace a rekonstrukce komunikací pro pěší v trase nebo v křížení pozemní komunikace s vysokou intenzitou dopravy </a:t>
            </a:r>
            <a:r>
              <a:rPr lang="cs-CZ" sz="2000">
                <a:highlight>
                  <a:srgbClr val="FFFF00"/>
                </a:highlight>
                <a:latin typeface="Corbel" panose="020B0503020204020204" pitchFamily="34" charset="0"/>
              </a:rPr>
              <a:t>(500 aut/den);</a:t>
            </a:r>
            <a:endParaRPr lang="cs-CZ" sz="2000" dirty="0">
              <a:highlight>
                <a:srgbClr val="FFFF00"/>
              </a:highlight>
              <a:latin typeface="Corbel" panose="020B0503020204020204" pitchFamily="34" charset="0"/>
            </a:endParaRPr>
          </a:p>
          <a:p>
            <a:pPr marL="541338" indent="-184150">
              <a:lnSpc>
                <a:spcPct val="134000"/>
              </a:lnSpc>
              <a:buClr>
                <a:srgbClr val="1B75BC"/>
              </a:buClr>
            </a:pPr>
            <a:r>
              <a:rPr lang="cs-CZ" sz="2000">
                <a:latin typeface="Corbel" panose="020B0503020204020204" pitchFamily="34" charset="0"/>
              </a:rPr>
              <a:t>(B) zvyšování bezpečnosti nemotorové dopravy stavebními úpravami komunikací pro pěší a pro cyklisty a instalací prvků zklidňujících dopravu v nehodových lokalitách </a:t>
            </a:r>
            <a:r>
              <a:rPr lang="cs-CZ" sz="2000">
                <a:highlight>
                  <a:srgbClr val="FFFF00"/>
                </a:highlight>
                <a:latin typeface="Corbel" panose="020B0503020204020204" pitchFamily="34" charset="0"/>
              </a:rPr>
              <a:t>(tj. v lokalitách kde bezpečnostní inspekce pozemní komunikace prokázala vysoké bezpečnostní riziko pro chodce nebo cyklisty)</a:t>
            </a:r>
            <a:endParaRPr lang="cs-CZ" sz="2000" dirty="0">
              <a:highlight>
                <a:srgbClr val="FFFF00"/>
              </a:highlight>
              <a:latin typeface="Corbel" panose="020B0503020204020204" pitchFamily="34" charset="0"/>
            </a:endParaRPr>
          </a:p>
          <a:p>
            <a:pPr marL="0" indent="87313">
              <a:lnSpc>
                <a:spcPct val="134000"/>
              </a:lnSpc>
              <a:buNone/>
            </a:pPr>
            <a:r>
              <a:rPr lang="cs-CZ" sz="2000">
                <a:latin typeface="Corbel" panose="020B0503020204020204" pitchFamily="34" charset="0"/>
              </a:rPr>
              <a:t>Dílčí aktivity (</a:t>
            </a:r>
            <a:r>
              <a:rPr lang="cs-CZ" sz="2000" err="1">
                <a:latin typeface="Corbel" panose="020B0503020204020204" pitchFamily="34" charset="0"/>
              </a:rPr>
              <a:t>podaktivity</a:t>
            </a:r>
            <a:r>
              <a:rPr lang="cs-CZ" sz="2000">
                <a:latin typeface="Corbel" panose="020B0503020204020204" pitchFamily="34" charset="0"/>
              </a:rPr>
              <a:t>) mohou být v projektu libovolně kombinovány (A, B).</a:t>
            </a:r>
            <a:endParaRPr lang="cs-CZ" sz="3200">
              <a:latin typeface="Corbel" panose="020B0503020204020204" pitchFamily="34" charset="0"/>
            </a:endParaRPr>
          </a:p>
        </p:txBody>
      </p:sp>
      <p:pic>
        <p:nvPicPr>
          <p:cNvPr id="5" name="Obrázek 4" descr="Stock ilustrace Přechod A Značky Pro Chodce Vektorová Ilustrace Eps 10 –  stáhnout obrázek nyní - iStock">
            <a:extLst>
              <a:ext uri="{FF2B5EF4-FFF2-40B4-BE49-F238E27FC236}">
                <a16:creationId xmlns:a16="http://schemas.microsoft.com/office/drawing/2014/main" id="{74A52A28-BFF1-E90D-6B6B-4AC577F87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38555" y="594015"/>
            <a:ext cx="1420969" cy="1420969"/>
          </a:xfrm>
          <a:prstGeom prst="rect">
            <a:avLst/>
          </a:prstGeom>
          <a:noFill/>
          <a:ln>
            <a:noFill/>
          </a:ln>
        </p:spPr>
      </p:pic>
      <p:pic>
        <p:nvPicPr>
          <p:cNvPr id="3" name="Picture 2">
            <a:extLst>
              <a:ext uri="{FF2B5EF4-FFF2-40B4-BE49-F238E27FC236}">
                <a16:creationId xmlns:a16="http://schemas.microsoft.com/office/drawing/2014/main" id="{6A315E9F-0D2D-44B6-5503-2E0F20942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32" y="395288"/>
            <a:ext cx="47625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3806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blona_powerpoint" id="{6D7014C5-8C99-4C8D-8A92-3666F18D8557}" vid="{13A678C9-322F-4583-BB82-72939FF1A26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D16DFE40E3FE042BE6CD6D3CD56A13A" ma:contentTypeVersion="17" ma:contentTypeDescription="Vytvoří nový dokument" ma:contentTypeScope="" ma:versionID="b47d1de59c5ea35ed70b375e5474be4d">
  <xsd:schema xmlns:xsd="http://www.w3.org/2001/XMLSchema" xmlns:xs="http://www.w3.org/2001/XMLSchema" xmlns:p="http://schemas.microsoft.com/office/2006/metadata/properties" xmlns:ns2="5c01f09b-67c5-4daf-8af2-eac694115606" xmlns:ns3="19638a50-ea2d-4f3b-8a76-755a31be38fa" targetNamespace="http://schemas.microsoft.com/office/2006/metadata/properties" ma:root="true" ma:fieldsID="ab0b64199a821a50fafe48fdb4e1ac9a" ns2:_="" ns3:_="">
    <xsd:import namespace="5c01f09b-67c5-4daf-8af2-eac694115606"/>
    <xsd:import namespace="19638a50-ea2d-4f3b-8a76-755a31be38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1f09b-67c5-4daf-8af2-eac694115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24b32dad-34ab-4d26-9bd9-cadc1b55dc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38a50-ea2d-4f3b-8a76-755a31be38fa"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05b0b1e4-9d46-4455-be50-b746b9f9c763}" ma:internalName="TaxCatchAll" ma:showField="CatchAllData" ma:web="19638a50-ea2d-4f3b-8a76-755a31be38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01f09b-67c5-4daf-8af2-eac694115606">
      <Terms xmlns="http://schemas.microsoft.com/office/infopath/2007/PartnerControls"/>
    </lcf76f155ced4ddcb4097134ff3c332f>
    <TaxCatchAll xmlns="19638a50-ea2d-4f3b-8a76-755a31be38fa" xsi:nil="true"/>
  </documentManagement>
</p:properties>
</file>

<file path=customXml/itemProps1.xml><?xml version="1.0" encoding="utf-8"?>
<ds:datastoreItem xmlns:ds="http://schemas.openxmlformats.org/officeDocument/2006/customXml" ds:itemID="{47A26DA7-86C7-4B36-B03F-596ED1DE8F83}">
  <ds:schemaRefs>
    <ds:schemaRef ds:uri="http://schemas.microsoft.com/sharepoint/v3/contenttype/forms"/>
  </ds:schemaRefs>
</ds:datastoreItem>
</file>

<file path=customXml/itemProps2.xml><?xml version="1.0" encoding="utf-8"?>
<ds:datastoreItem xmlns:ds="http://schemas.openxmlformats.org/officeDocument/2006/customXml" ds:itemID="{AB5F66A1-77C5-4FA0-9B24-A0D86C019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1f09b-67c5-4daf-8af2-eac694115606"/>
    <ds:schemaRef ds:uri="19638a50-ea2d-4f3b-8a76-755a31be3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088612-48A2-400F-A23E-A6E6B7CD9131}">
  <ds:schemaRefs>
    <ds:schemaRef ds:uri="19638a50-ea2d-4f3b-8a76-755a31be38fa"/>
    <ds:schemaRef ds:uri="5c01f09b-67c5-4daf-8af2-eac6941156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sablona_powerpoint</Template>
  <TotalTime>279</TotalTime>
  <Words>4202</Words>
  <Application>Microsoft Office PowerPoint</Application>
  <PresentationFormat>Širokoúhlá obrazovka</PresentationFormat>
  <Paragraphs>366</Paragraphs>
  <Slides>38</Slides>
  <Notes>38</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38</vt:i4>
      </vt:variant>
    </vt:vector>
  </HeadingPairs>
  <TitlesOfParts>
    <vt:vector size="46" baseType="lpstr">
      <vt:lpstr>Arial</vt:lpstr>
      <vt:lpstr>Calibri</vt:lpstr>
      <vt:lpstr>Calibri Light</vt:lpstr>
      <vt:lpstr>Century</vt:lpstr>
      <vt:lpstr>Corbel</vt:lpstr>
      <vt:lpstr>Courier New</vt:lpstr>
      <vt:lpstr>Wingdings</vt:lpstr>
      <vt:lpstr>Motiv Office</vt:lpstr>
      <vt:lpstr>Seminář pro žadatele – IROP Doprava a Vzdělávání IROP 2021 – 2027  pondělí 7.8.2023, 13-14,30 hod, zasedací místnost OÚ Hudlice </vt:lpstr>
      <vt:lpstr>Obecné informace k výzvám IROP 2021+</vt:lpstr>
      <vt:lpstr>Prezentace aplikace PowerPoint</vt:lpstr>
      <vt:lpstr>Prezentace aplikace PowerPoint</vt:lpstr>
      <vt:lpstr>Rozdělení 70% alokace do opatření SCLLD-IROP  - plán do 31.12.2026</vt:lpstr>
      <vt:lpstr>Harmonogram vyhlášení výzev IROP 2023-2027</vt:lpstr>
      <vt:lpstr>Výzvy č. 1 IROP – Doprava I. (chodníky)</vt:lpstr>
      <vt:lpstr>Parametry výzvy  - Doprava </vt:lpstr>
      <vt:lpstr>AKTIVITY  - Doprava</vt:lpstr>
      <vt:lpstr>Terminologie  - Doprava</vt:lpstr>
      <vt:lpstr>Stezky s dopravním značením  - Doprava</vt:lpstr>
      <vt:lpstr>Přímé výdaje na hlavní aktivitu - Doprava</vt:lpstr>
      <vt:lpstr>Přímé výdaje na hlavní aktivitu - Doprava</vt:lpstr>
      <vt:lpstr>Přímé výdaje na hlavní aktivitu - Doprava</vt:lpstr>
      <vt:lpstr>Přímé výdaje na doprovodnou část - Doprava</vt:lpstr>
      <vt:lpstr>Povinné přílohy - Doprava</vt:lpstr>
      <vt:lpstr>Indikátory - Doprava</vt:lpstr>
      <vt:lpstr>Kritéria výzev č. 1 IROP Doprava I. (min. počet bodů 10b)</vt:lpstr>
      <vt:lpstr>Dokumenty výzvy</vt:lpstr>
      <vt:lpstr>Výzvy IROP - Vzdělávání (MŠ +ZŠ)</vt:lpstr>
      <vt:lpstr>Parametry výzvy  - Vzdělávání (MŠ, ZŠ) </vt:lpstr>
      <vt:lpstr>Aktivity - Vzdělávání (MŠ, ZŠ) </vt:lpstr>
      <vt:lpstr>Výzvy IROP - Vzdělávání  (Mateřské škola, Dětské skupiny)</vt:lpstr>
      <vt:lpstr>Cíle - min. 1 cíl (MŠ/DS)        </vt:lpstr>
      <vt:lpstr>Aktivity (MŠ/DS)</vt:lpstr>
      <vt:lpstr>Přímé výdaje (MŠ/DS) </vt:lpstr>
      <vt:lpstr>Přímé výdaje  (MŠ/DS)</vt:lpstr>
      <vt:lpstr>Povinné přílohy  (MŠ/DS)</vt:lpstr>
      <vt:lpstr>Výzvy IROP – Vzdělávání (Základní školy)</vt:lpstr>
      <vt:lpstr>CÍLE  - min. 1 cíl   (ZŠ) </vt:lpstr>
      <vt:lpstr>Přímé výdaje – NA HLAVNÍ AKTVITU (ZŠ) </vt:lpstr>
      <vt:lpstr>Přímé výdaje - NA DOPROVODNOU AKTIVITU (ZŠ) </vt:lpstr>
      <vt:lpstr>Nepřímé, paušální výdaje do 7% (ZŠ) </vt:lpstr>
      <vt:lpstr>Povinné přílohy (ZŠ) </vt:lpstr>
      <vt:lpstr>Indikátory – výzva č. 2. Vzdělávání I.</vt:lpstr>
      <vt:lpstr>Kritéria výzvy č. 2 IROP Vzdělávání I. (min. počet bodů 10b)</vt:lpstr>
      <vt:lpstr>Dokumenty výzvy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PREZENTACE</dc:title>
  <dc:creator>Jakub Kučera</dc:creator>
  <cp:lastModifiedBy>Tereza Houšková</cp:lastModifiedBy>
  <cp:revision>1</cp:revision>
  <cp:lastPrinted>2022-11-14T14:15:24Z</cp:lastPrinted>
  <dcterms:created xsi:type="dcterms:W3CDTF">2021-09-12T23:37:53Z</dcterms:created>
  <dcterms:modified xsi:type="dcterms:W3CDTF">2023-08-01T10:15:43Z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0x0101004D16DFE40E3FE042BE6CD6D3CD56A13A</vt:lpwstr>
  </property>
  <property fmtid="{D5CDD505-2E9C-101B-9397-08002B2CF9AE}" pid="3" name="MediaServiceImageTags">
    <vt:lpwstr/>
  </property>
</Properties>
</file>