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258" r:id="rId6"/>
    <p:sldId id="278" r:id="rId7"/>
    <p:sldId id="268" r:id="rId8"/>
    <p:sldId id="288" r:id="rId9"/>
    <p:sldId id="267" r:id="rId10"/>
    <p:sldId id="280" r:id="rId11"/>
    <p:sldId id="285" r:id="rId12"/>
    <p:sldId id="281" r:id="rId13"/>
    <p:sldId id="283" r:id="rId14"/>
    <p:sldId id="269" r:id="rId15"/>
    <p:sldId id="284" r:id="rId16"/>
    <p:sldId id="282" r:id="rId17"/>
    <p:sldId id="28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a Dvořáková" initials="PD" lastIdx="2" clrIdx="0">
    <p:extLst>
      <p:ext uri="{19B8F6BF-5375-455C-9EA6-DF929625EA0E}">
        <p15:presenceInfo xmlns:p15="http://schemas.microsoft.com/office/powerpoint/2012/main" userId="Pavla Dvořá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700" y="-14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Houšková" userId="cc6f5d99-358d-4ddf-af7e-0fd823e118a1" providerId="ADAL" clId="{2663CABB-6C36-4B3C-BB2E-6434E7D2AC23}"/>
    <pc:docChg chg="undo custSel addSld delSld modSld sldOrd">
      <pc:chgData name="Tereza Houšková" userId="cc6f5d99-358d-4ddf-af7e-0fd823e118a1" providerId="ADAL" clId="{2663CABB-6C36-4B3C-BB2E-6434E7D2AC23}" dt="2021-05-25T08:53:19.753" v="7205" actId="6549"/>
      <pc:docMkLst>
        <pc:docMk/>
      </pc:docMkLst>
      <pc:sldChg chg="modSp mod modTransition">
        <pc:chgData name="Tereza Houšková" userId="cc6f5d99-358d-4ddf-af7e-0fd823e118a1" providerId="ADAL" clId="{2663CABB-6C36-4B3C-BB2E-6434E7D2AC23}" dt="2021-05-24T16:43:51.804" v="7007"/>
        <pc:sldMkLst>
          <pc:docMk/>
          <pc:sldMk cId="3507500771" sldId="256"/>
        </pc:sldMkLst>
        <pc:spChg chg="mod">
          <ac:chgData name="Tereza Houšková" userId="cc6f5d99-358d-4ddf-af7e-0fd823e118a1" providerId="ADAL" clId="{2663CABB-6C36-4B3C-BB2E-6434E7D2AC23}" dt="2021-05-24T13:51:28.685" v="6240" actId="14100"/>
          <ac:spMkLst>
            <pc:docMk/>
            <pc:sldMk cId="3507500771" sldId="256"/>
            <ac:spMk id="2" creationId="{79255DCD-B6BA-424D-8D71-C3150C81E138}"/>
          </ac:spMkLst>
        </pc:spChg>
        <pc:spChg chg="mod">
          <ac:chgData name="Tereza Houšková" userId="cc6f5d99-358d-4ddf-af7e-0fd823e118a1" providerId="ADAL" clId="{2663CABB-6C36-4B3C-BB2E-6434E7D2AC23}" dt="2021-05-24T16:18:23.119" v="6587" actId="313"/>
          <ac:spMkLst>
            <pc:docMk/>
            <pc:sldMk cId="3507500771" sldId="256"/>
            <ac:spMk id="3" creationId="{D0400F72-8F76-4D66-8B05-43555A847361}"/>
          </ac:spMkLst>
        </pc:spChg>
        <pc:picChg chg="mod">
          <ac:chgData name="Tereza Houšková" userId="cc6f5d99-358d-4ddf-af7e-0fd823e118a1" providerId="ADAL" clId="{2663CABB-6C36-4B3C-BB2E-6434E7D2AC23}" dt="2021-05-24T07:24:01.377" v="2253" actId="1076"/>
          <ac:picMkLst>
            <pc:docMk/>
            <pc:sldMk cId="3507500771" sldId="256"/>
            <ac:picMk id="14" creationId="{D9A8B39B-81C4-4F63-B217-A6147E583676}"/>
          </ac:picMkLst>
        </pc:picChg>
      </pc:sldChg>
      <pc:sldChg chg="modSp mod modTransition">
        <pc:chgData name="Tereza Houšková" userId="cc6f5d99-358d-4ddf-af7e-0fd823e118a1" providerId="ADAL" clId="{2663CABB-6C36-4B3C-BB2E-6434E7D2AC23}" dt="2021-05-25T08:51:58.315" v="7204" actId="403"/>
        <pc:sldMkLst>
          <pc:docMk/>
          <pc:sldMk cId="2214081199" sldId="258"/>
        </pc:sldMkLst>
        <pc:spChg chg="mod">
          <ac:chgData name="Tereza Houšková" userId="cc6f5d99-358d-4ddf-af7e-0fd823e118a1" providerId="ADAL" clId="{2663CABB-6C36-4B3C-BB2E-6434E7D2AC23}" dt="2021-05-24T16:26:14.905" v="6671" actId="20577"/>
          <ac:spMkLst>
            <pc:docMk/>
            <pc:sldMk cId="2214081199" sldId="258"/>
            <ac:spMk id="2" creationId="{FC9D622A-67E7-47DE-A43A-2FB8D8659971}"/>
          </ac:spMkLst>
        </pc:spChg>
        <pc:spChg chg="mod">
          <ac:chgData name="Tereza Houšková" userId="cc6f5d99-358d-4ddf-af7e-0fd823e118a1" providerId="ADAL" clId="{2663CABB-6C36-4B3C-BB2E-6434E7D2AC23}" dt="2021-05-25T08:51:58.315" v="7204" actId="403"/>
          <ac:spMkLst>
            <pc:docMk/>
            <pc:sldMk cId="2214081199" sldId="258"/>
            <ac:spMk id="3" creationId="{50A43E36-531F-4506-807D-E42D3C05A183}"/>
          </ac:spMkLst>
        </pc:spChg>
      </pc:sldChg>
      <pc:sldChg chg="del">
        <pc:chgData name="Tereza Houšková" userId="cc6f5d99-358d-4ddf-af7e-0fd823e118a1" providerId="ADAL" clId="{2663CABB-6C36-4B3C-BB2E-6434E7D2AC23}" dt="2021-05-20T14:02:39.142" v="107" actId="2696"/>
        <pc:sldMkLst>
          <pc:docMk/>
          <pc:sldMk cId="1154153449" sldId="265"/>
        </pc:sldMkLst>
      </pc:sldChg>
      <pc:sldChg chg="addSp delSp modSp del mod">
        <pc:chgData name="Tereza Houšková" userId="cc6f5d99-358d-4ddf-af7e-0fd823e118a1" providerId="ADAL" clId="{2663CABB-6C36-4B3C-BB2E-6434E7D2AC23}" dt="2021-05-24T09:05:15.820" v="4848" actId="2696"/>
        <pc:sldMkLst>
          <pc:docMk/>
          <pc:sldMk cId="1925748288" sldId="266"/>
        </pc:sldMkLst>
        <pc:spChg chg="mod">
          <ac:chgData name="Tereza Houšková" userId="cc6f5d99-358d-4ddf-af7e-0fd823e118a1" providerId="ADAL" clId="{2663CABB-6C36-4B3C-BB2E-6434E7D2AC23}" dt="2021-05-21T10:05:29.840" v="150" actId="20577"/>
          <ac:spMkLst>
            <pc:docMk/>
            <pc:sldMk cId="1925748288" sldId="266"/>
            <ac:spMk id="2" creationId="{FC9D622A-67E7-47DE-A43A-2FB8D8659971}"/>
          </ac:spMkLst>
        </pc:spChg>
        <pc:spChg chg="del mod">
          <ac:chgData name="Tereza Houšková" userId="cc6f5d99-358d-4ddf-af7e-0fd823e118a1" providerId="ADAL" clId="{2663CABB-6C36-4B3C-BB2E-6434E7D2AC23}" dt="2021-05-20T14:01:32.935" v="90" actId="478"/>
          <ac:spMkLst>
            <pc:docMk/>
            <pc:sldMk cId="1925748288" sldId="266"/>
            <ac:spMk id="3" creationId="{50A43E36-531F-4506-807D-E42D3C05A183}"/>
          </ac:spMkLst>
        </pc:spChg>
        <pc:spChg chg="add mod">
          <ac:chgData name="Tereza Houšková" userId="cc6f5d99-358d-4ddf-af7e-0fd823e118a1" providerId="ADAL" clId="{2663CABB-6C36-4B3C-BB2E-6434E7D2AC23}" dt="2021-05-24T07:25:12.739" v="2277" actId="20577"/>
          <ac:spMkLst>
            <pc:docMk/>
            <pc:sldMk cId="1925748288" sldId="266"/>
            <ac:spMk id="7" creationId="{7F435B7C-CA40-46EC-951B-445AC298D4B0}"/>
          </ac:spMkLst>
        </pc:spChg>
      </pc:sldChg>
      <pc:sldChg chg="addSp delSp modSp mod modTransition setBg">
        <pc:chgData name="Tereza Houšková" userId="cc6f5d99-358d-4ddf-af7e-0fd823e118a1" providerId="ADAL" clId="{2663CABB-6C36-4B3C-BB2E-6434E7D2AC23}" dt="2021-05-24T16:50:55.529" v="7046" actId="14100"/>
        <pc:sldMkLst>
          <pc:docMk/>
          <pc:sldMk cId="1377452998" sldId="267"/>
        </pc:sldMkLst>
        <pc:spChg chg="del">
          <ac:chgData name="Tereza Houšková" userId="cc6f5d99-358d-4ddf-af7e-0fd823e118a1" providerId="ADAL" clId="{2663CABB-6C36-4B3C-BB2E-6434E7D2AC23}" dt="2021-05-20T14:01:24.436" v="86" actId="478"/>
          <ac:spMkLst>
            <pc:docMk/>
            <pc:sldMk cId="1377452998" sldId="267"/>
            <ac:spMk id="2" creationId="{FC9D622A-67E7-47DE-A43A-2FB8D8659971}"/>
          </ac:spMkLst>
        </pc:spChg>
        <pc:spChg chg="del mod">
          <ac:chgData name="Tereza Houšková" userId="cc6f5d99-358d-4ddf-af7e-0fd823e118a1" providerId="ADAL" clId="{2663CABB-6C36-4B3C-BB2E-6434E7D2AC23}" dt="2021-05-20T14:01:28.412" v="88" actId="478"/>
          <ac:spMkLst>
            <pc:docMk/>
            <pc:sldMk cId="1377452998" sldId="267"/>
            <ac:spMk id="3" creationId="{50A43E36-531F-4506-807D-E42D3C05A183}"/>
          </ac:spMkLst>
        </pc:spChg>
        <pc:spChg chg="add mod">
          <ac:chgData name="Tereza Houšková" userId="cc6f5d99-358d-4ddf-af7e-0fd823e118a1" providerId="ADAL" clId="{2663CABB-6C36-4B3C-BB2E-6434E7D2AC23}" dt="2021-05-24T16:50:22.566" v="7039" actId="26606"/>
          <ac:spMkLst>
            <pc:docMk/>
            <pc:sldMk cId="1377452998" sldId="267"/>
            <ac:spMk id="7" creationId="{80F1039F-64A9-4264-AFEE-81718A3841E4}"/>
          </ac:spMkLst>
        </pc:spChg>
        <pc:spChg chg="add mod">
          <ac:chgData name="Tereza Houšková" userId="cc6f5d99-358d-4ddf-af7e-0fd823e118a1" providerId="ADAL" clId="{2663CABB-6C36-4B3C-BB2E-6434E7D2AC23}" dt="2021-05-24T16:50:55.529" v="7046" actId="14100"/>
          <ac:spMkLst>
            <pc:docMk/>
            <pc:sldMk cId="1377452998" sldId="267"/>
            <ac:spMk id="9" creationId="{2E511F20-018E-453A-A505-AC1D45FCC628}"/>
          </ac:spMkLst>
        </pc:spChg>
        <pc:spChg chg="add del">
          <ac:chgData name="Tereza Houšková" userId="cc6f5d99-358d-4ddf-af7e-0fd823e118a1" providerId="ADAL" clId="{2663CABB-6C36-4B3C-BB2E-6434E7D2AC23}" dt="2021-05-24T16:50:20.023" v="7037" actId="26606"/>
          <ac:spMkLst>
            <pc:docMk/>
            <pc:sldMk cId="1377452998" sldId="267"/>
            <ac:spMk id="14" creationId="{6B92FAF7-0AD3-4B47-9111-D0E9CD79E247}"/>
          </ac:spMkLst>
        </pc:spChg>
        <pc:spChg chg="add del">
          <ac:chgData name="Tereza Houšková" userId="cc6f5d99-358d-4ddf-af7e-0fd823e118a1" providerId="ADAL" clId="{2663CABB-6C36-4B3C-BB2E-6434E7D2AC23}" dt="2021-05-24T16:50:22.566" v="7039" actId="26606"/>
          <ac:spMkLst>
            <pc:docMk/>
            <pc:sldMk cId="1377452998" sldId="267"/>
            <ac:spMk id="28" creationId="{33CD251C-A887-4D2F-925B-FC097198538B}"/>
          </ac:spMkLst>
        </pc:spChg>
        <pc:grpChg chg="add del">
          <ac:chgData name="Tereza Houšková" userId="cc6f5d99-358d-4ddf-af7e-0fd823e118a1" providerId="ADAL" clId="{2663CABB-6C36-4B3C-BB2E-6434E7D2AC23}" dt="2021-05-24T16:50:20.023" v="7037" actId="26606"/>
          <ac:grpSpMkLst>
            <pc:docMk/>
            <pc:sldMk cId="1377452998" sldId="267"/>
            <ac:grpSpMk id="16" creationId="{D6A77139-BADB-4B2C-BD41-B67A4D37D758}"/>
          </ac:grpSpMkLst>
        </pc:grpChg>
        <pc:grpChg chg="add del">
          <ac:chgData name="Tereza Houšková" userId="cc6f5d99-358d-4ddf-af7e-0fd823e118a1" providerId="ADAL" clId="{2663CABB-6C36-4B3C-BB2E-6434E7D2AC23}" dt="2021-05-24T16:50:20.023" v="7037" actId="26606"/>
          <ac:grpSpMkLst>
            <pc:docMk/>
            <pc:sldMk cId="1377452998" sldId="267"/>
            <ac:grpSpMk id="22" creationId="{2786ABD8-AB9F-46F2-A7D9-36F1F7338CF9}"/>
          </ac:grpSpMkLst>
        </pc:grpChg>
        <pc:grpChg chg="add del">
          <ac:chgData name="Tereza Houšková" userId="cc6f5d99-358d-4ddf-af7e-0fd823e118a1" providerId="ADAL" clId="{2663CABB-6C36-4B3C-BB2E-6434E7D2AC23}" dt="2021-05-24T16:50:22.566" v="7039" actId="26606"/>
          <ac:grpSpMkLst>
            <pc:docMk/>
            <pc:sldMk cId="1377452998" sldId="267"/>
            <ac:grpSpMk id="29" creationId="{770AE191-D2EA-45C9-A44D-830C188F74CB}"/>
          </ac:grpSpMkLst>
        </pc:grpChg>
        <pc:picChg chg="mod ord">
          <ac:chgData name="Tereza Houšková" userId="cc6f5d99-358d-4ddf-af7e-0fd823e118a1" providerId="ADAL" clId="{2663CABB-6C36-4B3C-BB2E-6434E7D2AC23}" dt="2021-05-24T16:50:22.566" v="7039" actId="26606"/>
          <ac:picMkLst>
            <pc:docMk/>
            <pc:sldMk cId="1377452998" sldId="267"/>
            <ac:picMk id="4" creationId="{9DB849F3-CBE2-4548-9B52-3CE0D4991B14}"/>
          </ac:picMkLst>
        </pc:picChg>
        <pc:picChg chg="ord">
          <ac:chgData name="Tereza Houšková" userId="cc6f5d99-358d-4ddf-af7e-0fd823e118a1" providerId="ADAL" clId="{2663CABB-6C36-4B3C-BB2E-6434E7D2AC23}" dt="2021-05-24T16:50:22.566" v="7039" actId="26606"/>
          <ac:picMkLst>
            <pc:docMk/>
            <pc:sldMk cId="1377452998" sldId="267"/>
            <ac:picMk id="5" creationId="{754EBA65-0DD6-49D3-BAC8-6D925F34C337}"/>
          </ac:picMkLst>
        </pc:picChg>
        <pc:picChg chg="add del mod">
          <ac:chgData name="Tereza Houšková" userId="cc6f5d99-358d-4ddf-af7e-0fd823e118a1" providerId="ADAL" clId="{2663CABB-6C36-4B3C-BB2E-6434E7D2AC23}" dt="2021-05-24T16:50:53.314" v="7045" actId="478"/>
          <ac:picMkLst>
            <pc:docMk/>
            <pc:sldMk cId="1377452998" sldId="267"/>
            <ac:picMk id="8" creationId="{5B1F49B1-4758-4C79-A6A5-32FEC1EE11F6}"/>
          </ac:picMkLst>
        </pc:picChg>
        <pc:picChg chg="add del mod">
          <ac:chgData name="Tereza Houšková" userId="cc6f5d99-358d-4ddf-af7e-0fd823e118a1" providerId="ADAL" clId="{2663CABB-6C36-4B3C-BB2E-6434E7D2AC23}" dt="2021-05-24T16:49:31.853" v="7028"/>
          <ac:picMkLst>
            <pc:docMk/>
            <pc:sldMk cId="1377452998" sldId="267"/>
            <ac:picMk id="5122" creationId="{969FF5BD-F4FC-4B35-9BB3-3CE6454309B7}"/>
          </ac:picMkLst>
        </pc:picChg>
      </pc:sldChg>
      <pc:sldChg chg="addSp delSp modSp mod ord modTransition">
        <pc:chgData name="Tereza Houšková" userId="cc6f5d99-358d-4ddf-af7e-0fd823e118a1" providerId="ADAL" clId="{2663CABB-6C36-4B3C-BB2E-6434E7D2AC23}" dt="2021-05-24T16:59:08.650" v="7167" actId="1035"/>
        <pc:sldMkLst>
          <pc:docMk/>
          <pc:sldMk cId="3016545793" sldId="268"/>
        </pc:sldMkLst>
        <pc:spChg chg="mod">
          <ac:chgData name="Tereza Houšková" userId="cc6f5d99-358d-4ddf-af7e-0fd823e118a1" providerId="ADAL" clId="{2663CABB-6C36-4B3C-BB2E-6434E7D2AC23}" dt="2021-05-24T16:59:08.650" v="7167" actId="1035"/>
          <ac:spMkLst>
            <pc:docMk/>
            <pc:sldMk cId="3016545793" sldId="268"/>
            <ac:spMk id="2" creationId="{FC9D622A-67E7-47DE-A43A-2FB8D8659971}"/>
          </ac:spMkLst>
        </pc:spChg>
        <pc:spChg chg="del mod">
          <ac:chgData name="Tereza Houšková" userId="cc6f5d99-358d-4ddf-af7e-0fd823e118a1" providerId="ADAL" clId="{2663CABB-6C36-4B3C-BB2E-6434E7D2AC23}" dt="2021-05-20T14:01:43.754" v="93" actId="478"/>
          <ac:spMkLst>
            <pc:docMk/>
            <pc:sldMk cId="3016545793" sldId="268"/>
            <ac:spMk id="3" creationId="{50A43E36-531F-4506-807D-E42D3C05A183}"/>
          </ac:spMkLst>
        </pc:spChg>
        <pc:spChg chg="add mod">
          <ac:chgData name="Tereza Houšková" userId="cc6f5d99-358d-4ddf-af7e-0fd823e118a1" providerId="ADAL" clId="{2663CABB-6C36-4B3C-BB2E-6434E7D2AC23}" dt="2021-05-24T16:58:56.246" v="7165" actId="6549"/>
          <ac:spMkLst>
            <pc:docMk/>
            <pc:sldMk cId="3016545793" sldId="268"/>
            <ac:spMk id="7" creationId="{B3D52634-A224-4C3D-948D-DE93C11ED1C8}"/>
          </ac:spMkLst>
        </pc:spChg>
      </pc:sldChg>
      <pc:sldChg chg="addSp delSp modSp mod modTransition">
        <pc:chgData name="Tereza Houšková" userId="cc6f5d99-358d-4ddf-af7e-0fd823e118a1" providerId="ADAL" clId="{2663CABB-6C36-4B3C-BB2E-6434E7D2AC23}" dt="2021-05-24T16:44:51.813" v="7017" actId="207"/>
        <pc:sldMkLst>
          <pc:docMk/>
          <pc:sldMk cId="1219529728" sldId="269"/>
        </pc:sldMkLst>
        <pc:spChg chg="del">
          <ac:chgData name="Tereza Houšková" userId="cc6f5d99-358d-4ddf-af7e-0fd823e118a1" providerId="ADAL" clId="{2663CABB-6C36-4B3C-BB2E-6434E7D2AC23}" dt="2021-05-20T14:02:00.960" v="98" actId="478"/>
          <ac:spMkLst>
            <pc:docMk/>
            <pc:sldMk cId="1219529728" sldId="269"/>
            <ac:spMk id="2" creationId="{FC9D622A-67E7-47DE-A43A-2FB8D8659971}"/>
          </ac:spMkLst>
        </pc:spChg>
        <pc:spChg chg="del">
          <ac:chgData name="Tereza Houšková" userId="cc6f5d99-358d-4ddf-af7e-0fd823e118a1" providerId="ADAL" clId="{2663CABB-6C36-4B3C-BB2E-6434E7D2AC23}" dt="2021-05-20T14:02:03.564" v="99" actId="478"/>
          <ac:spMkLst>
            <pc:docMk/>
            <pc:sldMk cId="1219529728" sldId="269"/>
            <ac:spMk id="3" creationId="{50A43E36-531F-4506-807D-E42D3C05A183}"/>
          </ac:spMkLst>
        </pc:spChg>
        <pc:spChg chg="add mod">
          <ac:chgData name="Tereza Houšková" userId="cc6f5d99-358d-4ddf-af7e-0fd823e118a1" providerId="ADAL" clId="{2663CABB-6C36-4B3C-BB2E-6434E7D2AC23}" dt="2021-05-24T16:44:51.813" v="7017" actId="207"/>
          <ac:spMkLst>
            <pc:docMk/>
            <pc:sldMk cId="1219529728" sldId="269"/>
            <ac:spMk id="7" creationId="{097792FC-4CDA-4E2B-9CCD-D1425373DFF3}"/>
          </ac:spMkLst>
        </pc:spChg>
        <pc:spChg chg="add mod">
          <ac:chgData name="Tereza Houšková" userId="cc6f5d99-358d-4ddf-af7e-0fd823e118a1" providerId="ADAL" clId="{2663CABB-6C36-4B3C-BB2E-6434E7D2AC23}" dt="2021-05-24T16:36:03.194" v="6929" actId="404"/>
          <ac:spMkLst>
            <pc:docMk/>
            <pc:sldMk cId="1219529728" sldId="269"/>
            <ac:spMk id="9" creationId="{E478F837-445D-453A-9046-F24487E4AAF3}"/>
          </ac:spMkLst>
        </pc:spChg>
      </pc:sldChg>
      <pc:sldChg chg="del">
        <pc:chgData name="Tereza Houšková" userId="cc6f5d99-358d-4ddf-af7e-0fd823e118a1" providerId="ADAL" clId="{2663CABB-6C36-4B3C-BB2E-6434E7D2AC23}" dt="2021-05-20T14:02:13.804" v="101" actId="2696"/>
        <pc:sldMkLst>
          <pc:docMk/>
          <pc:sldMk cId="1609900588" sldId="270"/>
        </pc:sldMkLst>
      </pc:sldChg>
      <pc:sldChg chg="del">
        <pc:chgData name="Tereza Houšková" userId="cc6f5d99-358d-4ddf-af7e-0fd823e118a1" providerId="ADAL" clId="{2663CABB-6C36-4B3C-BB2E-6434E7D2AC23}" dt="2021-05-20T14:02:34.685" v="106" actId="2696"/>
        <pc:sldMkLst>
          <pc:docMk/>
          <pc:sldMk cId="807365199" sldId="272"/>
        </pc:sldMkLst>
      </pc:sldChg>
      <pc:sldChg chg="del">
        <pc:chgData name="Tereza Houšková" userId="cc6f5d99-358d-4ddf-af7e-0fd823e118a1" providerId="ADAL" clId="{2663CABB-6C36-4B3C-BB2E-6434E7D2AC23}" dt="2021-05-20T14:02:29.058" v="105" actId="2696"/>
        <pc:sldMkLst>
          <pc:docMk/>
          <pc:sldMk cId="2727312256" sldId="273"/>
        </pc:sldMkLst>
      </pc:sldChg>
      <pc:sldChg chg="del">
        <pc:chgData name="Tereza Houšková" userId="cc6f5d99-358d-4ddf-af7e-0fd823e118a1" providerId="ADAL" clId="{2663CABB-6C36-4B3C-BB2E-6434E7D2AC23}" dt="2021-05-20T14:02:17.296" v="102" actId="2696"/>
        <pc:sldMkLst>
          <pc:docMk/>
          <pc:sldMk cId="3702095362" sldId="274"/>
        </pc:sldMkLst>
      </pc:sldChg>
      <pc:sldChg chg="del">
        <pc:chgData name="Tereza Houšková" userId="cc6f5d99-358d-4ddf-af7e-0fd823e118a1" providerId="ADAL" clId="{2663CABB-6C36-4B3C-BB2E-6434E7D2AC23}" dt="2021-05-20T14:01:12.511" v="84" actId="47"/>
        <pc:sldMkLst>
          <pc:docMk/>
          <pc:sldMk cId="1759736278" sldId="275"/>
        </pc:sldMkLst>
      </pc:sldChg>
      <pc:sldChg chg="del">
        <pc:chgData name="Tereza Houšková" userId="cc6f5d99-358d-4ddf-af7e-0fd823e118a1" providerId="ADAL" clId="{2663CABB-6C36-4B3C-BB2E-6434E7D2AC23}" dt="2021-05-20T14:02:20.570" v="103" actId="2696"/>
        <pc:sldMkLst>
          <pc:docMk/>
          <pc:sldMk cId="1550551200" sldId="276"/>
        </pc:sldMkLst>
      </pc:sldChg>
      <pc:sldChg chg="del">
        <pc:chgData name="Tereza Houšková" userId="cc6f5d99-358d-4ddf-af7e-0fd823e118a1" providerId="ADAL" clId="{2663CABB-6C36-4B3C-BB2E-6434E7D2AC23}" dt="2021-05-20T14:02:22.852" v="104" actId="2696"/>
        <pc:sldMkLst>
          <pc:docMk/>
          <pc:sldMk cId="4294165044" sldId="277"/>
        </pc:sldMkLst>
      </pc:sldChg>
      <pc:sldChg chg="addSp delSp modSp mod ord modTransition">
        <pc:chgData name="Tereza Houšková" userId="cc6f5d99-358d-4ddf-af7e-0fd823e118a1" providerId="ADAL" clId="{2663CABB-6C36-4B3C-BB2E-6434E7D2AC23}" dt="2021-05-24T16:59:58.986" v="7196" actId="12"/>
        <pc:sldMkLst>
          <pc:docMk/>
          <pc:sldMk cId="3803597541" sldId="278"/>
        </pc:sldMkLst>
        <pc:spChg chg="del">
          <ac:chgData name="Tereza Houšková" userId="cc6f5d99-358d-4ddf-af7e-0fd823e118a1" providerId="ADAL" clId="{2663CABB-6C36-4B3C-BB2E-6434E7D2AC23}" dt="2021-05-20T14:01:55.549" v="97" actId="478"/>
          <ac:spMkLst>
            <pc:docMk/>
            <pc:sldMk cId="3803597541" sldId="278"/>
            <ac:spMk id="2" creationId="{FC9D622A-67E7-47DE-A43A-2FB8D8659971}"/>
          </ac:spMkLst>
        </pc:spChg>
        <pc:spChg chg="del mod">
          <ac:chgData name="Tereza Houšková" userId="cc6f5d99-358d-4ddf-af7e-0fd823e118a1" providerId="ADAL" clId="{2663CABB-6C36-4B3C-BB2E-6434E7D2AC23}" dt="2021-05-20T14:01:52.941" v="96" actId="478"/>
          <ac:spMkLst>
            <pc:docMk/>
            <pc:sldMk cId="3803597541" sldId="278"/>
            <ac:spMk id="3" creationId="{50A43E36-531F-4506-807D-E42D3C05A183}"/>
          </ac:spMkLst>
        </pc:spChg>
        <pc:spChg chg="add mod">
          <ac:chgData name="Tereza Houšková" userId="cc6f5d99-358d-4ddf-af7e-0fd823e118a1" providerId="ADAL" clId="{2663CABB-6C36-4B3C-BB2E-6434E7D2AC23}" dt="2021-05-24T16:59:58.986" v="7196" actId="12"/>
          <ac:spMkLst>
            <pc:docMk/>
            <pc:sldMk cId="3803597541" sldId="278"/>
            <ac:spMk id="7" creationId="{FEBF46B4-DECA-4532-AB64-5838804CC6A5}"/>
          </ac:spMkLst>
        </pc:spChg>
        <pc:spChg chg="add mod">
          <ac:chgData name="Tereza Houšková" userId="cc6f5d99-358d-4ddf-af7e-0fd823e118a1" providerId="ADAL" clId="{2663CABB-6C36-4B3C-BB2E-6434E7D2AC23}" dt="2021-05-24T16:25:52.608" v="6661" actId="404"/>
          <ac:spMkLst>
            <pc:docMk/>
            <pc:sldMk cId="3803597541" sldId="278"/>
            <ac:spMk id="9" creationId="{9A152A69-A19B-4094-827A-E5834A741355}"/>
          </ac:spMkLst>
        </pc:spChg>
      </pc:sldChg>
      <pc:sldChg chg="del">
        <pc:chgData name="Tereza Houšková" userId="cc6f5d99-358d-4ddf-af7e-0fd823e118a1" providerId="ADAL" clId="{2663CABB-6C36-4B3C-BB2E-6434E7D2AC23}" dt="2021-05-20T14:02:10.367" v="100" actId="2696"/>
        <pc:sldMkLst>
          <pc:docMk/>
          <pc:sldMk cId="1612898465" sldId="279"/>
        </pc:sldMkLst>
      </pc:sldChg>
      <pc:sldChg chg="modSp add del mod ord">
        <pc:chgData name="Tereza Houšková" userId="cc6f5d99-358d-4ddf-af7e-0fd823e118a1" providerId="ADAL" clId="{2663CABB-6C36-4B3C-BB2E-6434E7D2AC23}" dt="2021-05-24T16:23:20.365" v="6619" actId="2696"/>
        <pc:sldMkLst>
          <pc:docMk/>
          <pc:sldMk cId="1729233116" sldId="279"/>
        </pc:sldMkLst>
        <pc:spChg chg="mod">
          <ac:chgData name="Tereza Houšková" userId="cc6f5d99-358d-4ddf-af7e-0fd823e118a1" providerId="ADAL" clId="{2663CABB-6C36-4B3C-BB2E-6434E7D2AC23}" dt="2021-05-24T13:54:09.175" v="6248" actId="207"/>
          <ac:spMkLst>
            <pc:docMk/>
            <pc:sldMk cId="1729233116" sldId="279"/>
            <ac:spMk id="7" creationId="{097792FC-4CDA-4E2B-9CCD-D1425373DFF3}"/>
          </ac:spMkLst>
        </pc:spChg>
        <pc:spChg chg="mod">
          <ac:chgData name="Tereza Houšková" userId="cc6f5d99-358d-4ddf-af7e-0fd823e118a1" providerId="ADAL" clId="{2663CABB-6C36-4B3C-BB2E-6434E7D2AC23}" dt="2021-05-24T16:21:29.896" v="6616" actId="404"/>
          <ac:spMkLst>
            <pc:docMk/>
            <pc:sldMk cId="1729233116" sldId="279"/>
            <ac:spMk id="9" creationId="{E478F837-445D-453A-9046-F24487E4AAF3}"/>
          </ac:spMkLst>
        </pc:spChg>
      </pc:sldChg>
      <pc:sldChg chg="modSp add mod ord modTransition">
        <pc:chgData name="Tereza Houšková" userId="cc6f5d99-358d-4ddf-af7e-0fd823e118a1" providerId="ADAL" clId="{2663CABB-6C36-4B3C-BB2E-6434E7D2AC23}" dt="2021-05-24T17:01:54.895" v="7198" actId="1076"/>
        <pc:sldMkLst>
          <pc:docMk/>
          <pc:sldMk cId="621762296" sldId="280"/>
        </pc:sldMkLst>
        <pc:spChg chg="mod">
          <ac:chgData name="Tereza Houšková" userId="cc6f5d99-358d-4ddf-af7e-0fd823e118a1" providerId="ADAL" clId="{2663CABB-6C36-4B3C-BB2E-6434E7D2AC23}" dt="2021-05-24T17:01:54.895" v="7198" actId="1076"/>
          <ac:spMkLst>
            <pc:docMk/>
            <pc:sldMk cId="621762296" sldId="280"/>
            <ac:spMk id="7" creationId="{097792FC-4CDA-4E2B-9CCD-D1425373DFF3}"/>
          </ac:spMkLst>
        </pc:spChg>
        <pc:spChg chg="mod">
          <ac:chgData name="Tereza Houšková" userId="cc6f5d99-358d-4ddf-af7e-0fd823e118a1" providerId="ADAL" clId="{2663CABB-6C36-4B3C-BB2E-6434E7D2AC23}" dt="2021-05-24T16:30:15.403" v="6728" actId="948"/>
          <ac:spMkLst>
            <pc:docMk/>
            <pc:sldMk cId="621762296" sldId="280"/>
            <ac:spMk id="9" creationId="{E478F837-445D-453A-9046-F24487E4AAF3}"/>
          </ac:spMkLst>
        </pc:spChg>
      </pc:sldChg>
      <pc:sldChg chg="modSp add mod ord modTransition">
        <pc:chgData name="Tereza Houšková" userId="cc6f5d99-358d-4ddf-af7e-0fd823e118a1" providerId="ADAL" clId="{2663CABB-6C36-4B3C-BB2E-6434E7D2AC23}" dt="2021-05-25T08:53:19.753" v="7205" actId="6549"/>
        <pc:sldMkLst>
          <pc:docMk/>
          <pc:sldMk cId="3145737558" sldId="281"/>
        </pc:sldMkLst>
        <pc:spChg chg="mod">
          <ac:chgData name="Tereza Houšková" userId="cc6f5d99-358d-4ddf-af7e-0fd823e118a1" providerId="ADAL" clId="{2663CABB-6C36-4B3C-BB2E-6434E7D2AC23}" dt="2021-05-24T17:02:25.822" v="7201" actId="403"/>
          <ac:spMkLst>
            <pc:docMk/>
            <pc:sldMk cId="3145737558" sldId="281"/>
            <ac:spMk id="7" creationId="{097792FC-4CDA-4E2B-9CCD-D1425373DFF3}"/>
          </ac:spMkLst>
        </pc:spChg>
        <pc:spChg chg="mod">
          <ac:chgData name="Tereza Houšková" userId="cc6f5d99-358d-4ddf-af7e-0fd823e118a1" providerId="ADAL" clId="{2663CABB-6C36-4B3C-BB2E-6434E7D2AC23}" dt="2021-05-25T08:53:19.753" v="7205" actId="6549"/>
          <ac:spMkLst>
            <pc:docMk/>
            <pc:sldMk cId="3145737558" sldId="281"/>
            <ac:spMk id="9" creationId="{E478F837-445D-453A-9046-F24487E4AAF3}"/>
          </ac:spMkLst>
        </pc:spChg>
      </pc:sldChg>
      <pc:sldChg chg="modSp add mod modTransition">
        <pc:chgData name="Tereza Houšková" userId="cc6f5d99-358d-4ddf-af7e-0fd823e118a1" providerId="ADAL" clId="{2663CABB-6C36-4B3C-BB2E-6434E7D2AC23}" dt="2021-05-24T16:45:06.396" v="7018" actId="207"/>
        <pc:sldMkLst>
          <pc:docMk/>
          <pc:sldMk cId="2911559754" sldId="282"/>
        </pc:sldMkLst>
        <pc:spChg chg="mod">
          <ac:chgData name="Tereza Houšková" userId="cc6f5d99-358d-4ddf-af7e-0fd823e118a1" providerId="ADAL" clId="{2663CABB-6C36-4B3C-BB2E-6434E7D2AC23}" dt="2021-05-24T16:45:06.396" v="7018" actId="207"/>
          <ac:spMkLst>
            <pc:docMk/>
            <pc:sldMk cId="2911559754" sldId="282"/>
            <ac:spMk id="7" creationId="{097792FC-4CDA-4E2B-9CCD-D1425373DFF3}"/>
          </ac:spMkLst>
        </pc:spChg>
        <pc:spChg chg="mod">
          <ac:chgData name="Tereza Houšková" userId="cc6f5d99-358d-4ddf-af7e-0fd823e118a1" providerId="ADAL" clId="{2663CABB-6C36-4B3C-BB2E-6434E7D2AC23}" dt="2021-05-24T16:36:34.210" v="6951" actId="20577"/>
          <ac:spMkLst>
            <pc:docMk/>
            <pc:sldMk cId="2911559754" sldId="282"/>
            <ac:spMk id="9" creationId="{E478F837-445D-453A-9046-F24487E4AAF3}"/>
          </ac:spMkLst>
        </pc:spChg>
      </pc:sldChg>
      <pc:sldChg chg="modSp add mod ord modTransition">
        <pc:chgData name="Tereza Houšková" userId="cc6f5d99-358d-4ddf-af7e-0fd823e118a1" providerId="ADAL" clId="{2663CABB-6C36-4B3C-BB2E-6434E7D2AC23}" dt="2021-05-24T16:43:32.093" v="7002"/>
        <pc:sldMkLst>
          <pc:docMk/>
          <pc:sldMk cId="4025232455" sldId="283"/>
        </pc:sldMkLst>
        <pc:spChg chg="mod">
          <ac:chgData name="Tereza Houšková" userId="cc6f5d99-358d-4ddf-af7e-0fd823e118a1" providerId="ADAL" clId="{2663CABB-6C36-4B3C-BB2E-6434E7D2AC23}" dt="2021-05-24T16:28:50.338" v="6712" actId="14100"/>
          <ac:spMkLst>
            <pc:docMk/>
            <pc:sldMk cId="4025232455" sldId="283"/>
            <ac:spMk id="7" creationId="{097792FC-4CDA-4E2B-9CCD-D1425373DFF3}"/>
          </ac:spMkLst>
        </pc:spChg>
        <pc:spChg chg="mod">
          <ac:chgData name="Tereza Houšková" userId="cc6f5d99-358d-4ddf-af7e-0fd823e118a1" providerId="ADAL" clId="{2663CABB-6C36-4B3C-BB2E-6434E7D2AC23}" dt="2021-05-24T16:33:39.194" v="6826" actId="255"/>
          <ac:spMkLst>
            <pc:docMk/>
            <pc:sldMk cId="4025232455" sldId="283"/>
            <ac:spMk id="9" creationId="{E478F837-445D-453A-9046-F24487E4AAF3}"/>
          </ac:spMkLst>
        </pc:spChg>
      </pc:sldChg>
      <pc:sldChg chg="addSp delSp modSp new mod ord setBg setClrOvrMap">
        <pc:chgData name="Tereza Houšková" userId="cc6f5d99-358d-4ddf-af7e-0fd823e118a1" providerId="ADAL" clId="{2663CABB-6C36-4B3C-BB2E-6434E7D2AC23}" dt="2021-05-24T15:23:22.668" v="6576"/>
        <pc:sldMkLst>
          <pc:docMk/>
          <pc:sldMk cId="695804203" sldId="284"/>
        </pc:sldMkLst>
        <pc:spChg chg="del">
          <ac:chgData name="Tereza Houšková" userId="cc6f5d99-358d-4ddf-af7e-0fd823e118a1" providerId="ADAL" clId="{2663CABB-6C36-4B3C-BB2E-6434E7D2AC23}" dt="2021-05-24T14:21:08.448" v="6486" actId="478"/>
          <ac:spMkLst>
            <pc:docMk/>
            <pc:sldMk cId="695804203" sldId="284"/>
            <ac:spMk id="2" creationId="{E1A86370-25DD-4A59-98ED-B509D4E036C8}"/>
          </ac:spMkLst>
        </pc:spChg>
        <pc:spChg chg="del">
          <ac:chgData name="Tereza Houšková" userId="cc6f5d99-358d-4ddf-af7e-0fd823e118a1" providerId="ADAL" clId="{2663CABB-6C36-4B3C-BB2E-6434E7D2AC23}" dt="2021-05-24T14:21:14.018" v="6487" actId="478"/>
          <ac:spMkLst>
            <pc:docMk/>
            <pc:sldMk cId="695804203" sldId="284"/>
            <ac:spMk id="3" creationId="{2D5035BF-5309-4EB5-B734-FB6A62248EC2}"/>
          </ac:spMkLst>
        </pc:spChg>
        <pc:spChg chg="add del">
          <ac:chgData name="Tereza Houšková" userId="cc6f5d99-358d-4ddf-af7e-0fd823e118a1" providerId="ADAL" clId="{2663CABB-6C36-4B3C-BB2E-6434E7D2AC23}" dt="2021-05-24T14:22:40.492" v="6492" actId="26606"/>
          <ac:spMkLst>
            <pc:docMk/>
            <pc:sldMk cId="695804203" sldId="284"/>
            <ac:spMk id="75" creationId="{11BE3FA7-0D70-4431-814F-D8C40576EA93}"/>
          </ac:spMkLst>
        </pc:spChg>
        <pc:spChg chg="add del">
          <ac:chgData name="Tereza Houšková" userId="cc6f5d99-358d-4ddf-af7e-0fd823e118a1" providerId="ADAL" clId="{2663CABB-6C36-4B3C-BB2E-6434E7D2AC23}" dt="2021-05-24T14:22:42.583" v="6494" actId="26606"/>
          <ac:spMkLst>
            <pc:docMk/>
            <pc:sldMk cId="695804203" sldId="284"/>
            <ac:spMk id="77" creationId="{968DB88C-7EF2-487C-85D1-848F61F13E3F}"/>
          </ac:spMkLst>
        </pc:spChg>
        <pc:spChg chg="add">
          <ac:chgData name="Tereza Houšková" userId="cc6f5d99-358d-4ddf-af7e-0fd823e118a1" providerId="ADAL" clId="{2663CABB-6C36-4B3C-BB2E-6434E7D2AC23}" dt="2021-05-24T14:22:49.178" v="6499" actId="26606"/>
          <ac:spMkLst>
            <pc:docMk/>
            <pc:sldMk cId="695804203" sldId="284"/>
            <ac:spMk id="79" creationId="{583CCE40-4C5F-42D3-86D9-7892AD1E98E3}"/>
          </ac:spMkLst>
        </pc:spChg>
        <pc:spChg chg="add del">
          <ac:chgData name="Tereza Houšková" userId="cc6f5d99-358d-4ddf-af7e-0fd823e118a1" providerId="ADAL" clId="{2663CABB-6C36-4B3C-BB2E-6434E7D2AC23}" dt="2021-05-24T14:22:42.583" v="6494" actId="26606"/>
          <ac:spMkLst>
            <pc:docMk/>
            <pc:sldMk cId="695804203" sldId="284"/>
            <ac:spMk id="1032" creationId="{D99D2C73-08B0-4F6B-A8E9-4651E6BDBE48}"/>
          </ac:spMkLst>
        </pc:spChg>
        <pc:spChg chg="add del">
          <ac:chgData name="Tereza Houšková" userId="cc6f5d99-358d-4ddf-af7e-0fd823e118a1" providerId="ADAL" clId="{2663CABB-6C36-4B3C-BB2E-6434E7D2AC23}" dt="2021-05-24T14:22:46.146" v="6496" actId="26606"/>
          <ac:spMkLst>
            <pc:docMk/>
            <pc:sldMk cId="695804203" sldId="284"/>
            <ac:spMk id="1034" creationId="{873D1266-90B6-4C24-80C2-29868E71405C}"/>
          </ac:spMkLst>
        </pc:spChg>
        <pc:spChg chg="add del">
          <ac:chgData name="Tereza Houšková" userId="cc6f5d99-358d-4ddf-af7e-0fd823e118a1" providerId="ADAL" clId="{2663CABB-6C36-4B3C-BB2E-6434E7D2AC23}" dt="2021-05-24T14:22:46.146" v="6496" actId="26606"/>
          <ac:spMkLst>
            <pc:docMk/>
            <pc:sldMk cId="695804203" sldId="284"/>
            <ac:spMk id="1035" creationId="{D2CBF7C7-CEB6-4485-BB17-6931944B905E}"/>
          </ac:spMkLst>
        </pc:spChg>
        <pc:spChg chg="add del">
          <ac:chgData name="Tereza Houšková" userId="cc6f5d99-358d-4ddf-af7e-0fd823e118a1" providerId="ADAL" clId="{2663CABB-6C36-4B3C-BB2E-6434E7D2AC23}" dt="2021-05-24T14:22:49.170" v="6498" actId="26606"/>
          <ac:spMkLst>
            <pc:docMk/>
            <pc:sldMk cId="695804203" sldId="284"/>
            <ac:spMk id="1037" creationId="{80CCAACE-815D-4A79-875A-B7EFC28F7D2B}"/>
          </ac:spMkLst>
        </pc:spChg>
        <pc:spChg chg="add">
          <ac:chgData name="Tereza Houšková" userId="cc6f5d99-358d-4ddf-af7e-0fd823e118a1" providerId="ADAL" clId="{2663CABB-6C36-4B3C-BB2E-6434E7D2AC23}" dt="2021-05-24T14:22:49.178" v="6499" actId="26606"/>
          <ac:spMkLst>
            <pc:docMk/>
            <pc:sldMk cId="695804203" sldId="284"/>
            <ac:spMk id="1039" creationId="{0205D939-00C4-4F2E-9797-3170DD040D90}"/>
          </ac:spMkLst>
        </pc:spChg>
        <pc:spChg chg="add">
          <ac:chgData name="Tereza Houšková" userId="cc6f5d99-358d-4ddf-af7e-0fd823e118a1" providerId="ADAL" clId="{2663CABB-6C36-4B3C-BB2E-6434E7D2AC23}" dt="2021-05-24T14:22:49.178" v="6499" actId="26606"/>
          <ac:spMkLst>
            <pc:docMk/>
            <pc:sldMk cId="695804203" sldId="284"/>
            <ac:spMk id="1040" creationId="{38EE4E44-1403-472B-8C01-D354CB8F5AE7}"/>
          </ac:spMkLst>
        </pc:spChg>
        <pc:picChg chg="add del">
          <ac:chgData name="Tereza Houšková" userId="cc6f5d99-358d-4ddf-af7e-0fd823e118a1" providerId="ADAL" clId="{2663CABB-6C36-4B3C-BB2E-6434E7D2AC23}" dt="2021-05-24T14:21:08.448" v="6486" actId="478"/>
          <ac:picMkLst>
            <pc:docMk/>
            <pc:sldMk cId="695804203" sldId="284"/>
            <ac:picMk id="1026" creationId="{B2A79176-3EA0-4D80-B6CC-E51EB2DACE46}"/>
          </ac:picMkLst>
        </pc:picChg>
        <pc:picChg chg="add mod">
          <ac:chgData name="Tereza Houšková" userId="cc6f5d99-358d-4ddf-af7e-0fd823e118a1" providerId="ADAL" clId="{2663CABB-6C36-4B3C-BB2E-6434E7D2AC23}" dt="2021-05-24T14:22:49.178" v="6499" actId="26606"/>
          <ac:picMkLst>
            <pc:docMk/>
            <pc:sldMk cId="695804203" sldId="284"/>
            <ac:picMk id="1028" creationId="{E5650AE6-8AEA-4C5C-A9D3-F2BD5B7CB4B6}"/>
          </ac:picMkLst>
        </pc:picChg>
        <pc:picChg chg="add mod">
          <ac:chgData name="Tereza Houšková" userId="cc6f5d99-358d-4ddf-af7e-0fd823e118a1" providerId="ADAL" clId="{2663CABB-6C36-4B3C-BB2E-6434E7D2AC23}" dt="2021-05-24T14:22:49.178" v="6499" actId="26606"/>
          <ac:picMkLst>
            <pc:docMk/>
            <pc:sldMk cId="695804203" sldId="284"/>
            <ac:picMk id="1030" creationId="{372F7001-27CF-422A-97E8-B1129F7F0AAD}"/>
          </ac:picMkLst>
        </pc:picChg>
      </pc:sldChg>
      <pc:sldChg chg="addSp delSp modSp new mod ord setBg setClrOvrMap">
        <pc:chgData name="Tereza Houšková" userId="cc6f5d99-358d-4ddf-af7e-0fd823e118a1" providerId="ADAL" clId="{2663CABB-6C36-4B3C-BB2E-6434E7D2AC23}" dt="2021-05-24T15:55:22.365" v="6584"/>
        <pc:sldMkLst>
          <pc:docMk/>
          <pc:sldMk cId="3133587359" sldId="285"/>
        </pc:sldMkLst>
        <pc:spChg chg="del">
          <ac:chgData name="Tereza Houšková" userId="cc6f5d99-358d-4ddf-af7e-0fd823e118a1" providerId="ADAL" clId="{2663CABB-6C36-4B3C-BB2E-6434E7D2AC23}" dt="2021-05-24T14:26:36.422" v="6502" actId="478"/>
          <ac:spMkLst>
            <pc:docMk/>
            <pc:sldMk cId="3133587359" sldId="285"/>
            <ac:spMk id="2" creationId="{8191351F-C92D-4056-AA74-CCCBF61353FD}"/>
          </ac:spMkLst>
        </pc:spChg>
        <pc:spChg chg="del">
          <ac:chgData name="Tereza Houšková" userId="cc6f5d99-358d-4ddf-af7e-0fd823e118a1" providerId="ADAL" clId="{2663CABB-6C36-4B3C-BB2E-6434E7D2AC23}" dt="2021-05-24T14:26:37.886" v="6503" actId="478"/>
          <ac:spMkLst>
            <pc:docMk/>
            <pc:sldMk cId="3133587359" sldId="285"/>
            <ac:spMk id="3" creationId="{10825DFD-0090-49BE-8629-E79F270D0EF7}"/>
          </ac:spMkLst>
        </pc:spChg>
        <pc:spChg chg="add del">
          <ac:chgData name="Tereza Houšková" userId="cc6f5d99-358d-4ddf-af7e-0fd823e118a1" providerId="ADAL" clId="{2663CABB-6C36-4B3C-BB2E-6434E7D2AC23}" dt="2021-05-24T15:17:42.874" v="6548" actId="26606"/>
          <ac:spMkLst>
            <pc:docMk/>
            <pc:sldMk cId="3133587359" sldId="285"/>
            <ac:spMk id="73" creationId="{42A4FC2C-047E-45A5-965D-8E1E3BF09BC6}"/>
          </ac:spMkLst>
        </pc:spChg>
        <pc:spChg chg="add del">
          <ac:chgData name="Tereza Houšková" userId="cc6f5d99-358d-4ddf-af7e-0fd823e118a1" providerId="ADAL" clId="{2663CABB-6C36-4B3C-BB2E-6434E7D2AC23}" dt="2021-05-24T15:19:04.122" v="6556" actId="26606"/>
          <ac:spMkLst>
            <pc:docMk/>
            <pc:sldMk cId="3133587359" sldId="285"/>
            <ac:spMk id="79" creationId="{36A1CAC3-A129-43F8-8881-63D3E319A7B5}"/>
          </ac:spMkLst>
        </pc:spChg>
        <pc:spChg chg="add del">
          <ac:chgData name="Tereza Houšková" userId="cc6f5d99-358d-4ddf-af7e-0fd823e118a1" providerId="ADAL" clId="{2663CABB-6C36-4B3C-BB2E-6434E7D2AC23}" dt="2021-05-24T15:19:04.122" v="6556" actId="26606"/>
          <ac:spMkLst>
            <pc:docMk/>
            <pc:sldMk cId="3133587359" sldId="285"/>
            <ac:spMk id="81" creationId="{B5CCE41C-FBFB-44B8-BE25-7F555613C150}"/>
          </ac:spMkLst>
        </pc:spChg>
        <pc:spChg chg="add del">
          <ac:chgData name="Tereza Houšková" userId="cc6f5d99-358d-4ddf-af7e-0fd823e118a1" providerId="ADAL" clId="{2663CABB-6C36-4B3C-BB2E-6434E7D2AC23}" dt="2021-05-24T15:17:44.467" v="6550" actId="26606"/>
          <ac:spMkLst>
            <pc:docMk/>
            <pc:sldMk cId="3133587359" sldId="285"/>
            <ac:spMk id="2054" creationId="{80CCAACE-815D-4A79-875A-B7EFC28F7D2B}"/>
          </ac:spMkLst>
        </pc:spChg>
        <pc:spChg chg="add del">
          <ac:chgData name="Tereza Houšková" userId="cc6f5d99-358d-4ddf-af7e-0fd823e118a1" providerId="ADAL" clId="{2663CABB-6C36-4B3C-BB2E-6434E7D2AC23}" dt="2021-05-24T15:17:45.907" v="6552" actId="26606"/>
          <ac:spMkLst>
            <pc:docMk/>
            <pc:sldMk cId="3133587359" sldId="285"/>
            <ac:spMk id="2056" creationId="{1FE21981-771D-4A29-8D3A-D068BE54BFE9}"/>
          </ac:spMkLst>
        </pc:spChg>
        <pc:spChg chg="add del">
          <ac:chgData name="Tereza Houšková" userId="cc6f5d99-358d-4ddf-af7e-0fd823e118a1" providerId="ADAL" clId="{2663CABB-6C36-4B3C-BB2E-6434E7D2AC23}" dt="2021-05-24T15:20:25.231" v="6569" actId="26606"/>
          <ac:spMkLst>
            <pc:docMk/>
            <pc:sldMk cId="3133587359" sldId="285"/>
            <ac:spMk id="2058" creationId="{22C6C9C9-83BF-4A6C-A1BF-C1735C61B4FF}"/>
          </ac:spMkLst>
        </pc:spChg>
        <pc:spChg chg="add del">
          <ac:chgData name="Tereza Houšková" userId="cc6f5d99-358d-4ddf-af7e-0fd823e118a1" providerId="ADAL" clId="{2663CABB-6C36-4B3C-BB2E-6434E7D2AC23}" dt="2021-05-24T15:20:08.725" v="6560" actId="26606"/>
          <ac:spMkLst>
            <pc:docMk/>
            <pc:sldMk cId="3133587359" sldId="285"/>
            <ac:spMk id="2060" creationId="{FABB624F-BF77-4AE1-B71D-2D681D4731B8}"/>
          </ac:spMkLst>
        </pc:spChg>
        <pc:spChg chg="add del">
          <ac:chgData name="Tereza Houšková" userId="cc6f5d99-358d-4ddf-af7e-0fd823e118a1" providerId="ADAL" clId="{2663CABB-6C36-4B3C-BB2E-6434E7D2AC23}" dt="2021-05-24T15:20:21.096" v="6564" actId="26606"/>
          <ac:spMkLst>
            <pc:docMk/>
            <pc:sldMk cId="3133587359" sldId="285"/>
            <ac:spMk id="2061" creationId="{36A1CAC3-A129-43F8-8881-63D3E319A7B5}"/>
          </ac:spMkLst>
        </pc:spChg>
        <pc:spChg chg="add del">
          <ac:chgData name="Tereza Houšková" userId="cc6f5d99-358d-4ddf-af7e-0fd823e118a1" providerId="ADAL" clId="{2663CABB-6C36-4B3C-BB2E-6434E7D2AC23}" dt="2021-05-24T15:20:21.096" v="6564" actId="26606"/>
          <ac:spMkLst>
            <pc:docMk/>
            <pc:sldMk cId="3133587359" sldId="285"/>
            <ac:spMk id="2062" creationId="{B5CCE41C-FBFB-44B8-BE25-7F555613C150}"/>
          </ac:spMkLst>
        </pc:spChg>
        <pc:spChg chg="add del">
          <ac:chgData name="Tereza Houšková" userId="cc6f5d99-358d-4ddf-af7e-0fd823e118a1" providerId="ADAL" clId="{2663CABB-6C36-4B3C-BB2E-6434E7D2AC23}" dt="2021-05-24T15:20:24.366" v="6566" actId="26606"/>
          <ac:spMkLst>
            <pc:docMk/>
            <pc:sldMk cId="3133587359" sldId="285"/>
            <ac:spMk id="2064" creationId="{42A4FC2C-047E-45A5-965D-8E1E3BF09BC6}"/>
          </ac:spMkLst>
        </pc:spChg>
        <pc:spChg chg="add del">
          <ac:chgData name="Tereza Houšková" userId="cc6f5d99-358d-4ddf-af7e-0fd823e118a1" providerId="ADAL" clId="{2663CABB-6C36-4B3C-BB2E-6434E7D2AC23}" dt="2021-05-24T15:20:25.230" v="6568" actId="26606"/>
          <ac:spMkLst>
            <pc:docMk/>
            <pc:sldMk cId="3133587359" sldId="285"/>
            <ac:spMk id="2066" creationId="{FABB624F-BF77-4AE1-B71D-2D681D4731B8}"/>
          </ac:spMkLst>
        </pc:spChg>
        <pc:picChg chg="add mod">
          <ac:chgData name="Tereza Houšková" userId="cc6f5d99-358d-4ddf-af7e-0fd823e118a1" providerId="ADAL" clId="{2663CABB-6C36-4B3C-BB2E-6434E7D2AC23}" dt="2021-05-24T15:20:25.231" v="6569" actId="26606"/>
          <ac:picMkLst>
            <pc:docMk/>
            <pc:sldMk cId="3133587359" sldId="285"/>
            <ac:picMk id="4" creationId="{07D58C2B-5992-4C7E-8240-A0B915238613}"/>
          </ac:picMkLst>
        </pc:picChg>
        <pc:picChg chg="add mod ord">
          <ac:chgData name="Tereza Houšková" userId="cc6f5d99-358d-4ddf-af7e-0fd823e118a1" providerId="ADAL" clId="{2663CABB-6C36-4B3C-BB2E-6434E7D2AC23}" dt="2021-05-24T15:20:25.231" v="6569" actId="26606"/>
          <ac:picMkLst>
            <pc:docMk/>
            <pc:sldMk cId="3133587359" sldId="285"/>
            <ac:picMk id="2050" creationId="{677EA695-4130-47E4-8D56-BC723F5D9105}"/>
          </ac:picMkLst>
        </pc:picChg>
        <pc:picChg chg="add mod ord">
          <ac:chgData name="Tereza Houšková" userId="cc6f5d99-358d-4ddf-af7e-0fd823e118a1" providerId="ADAL" clId="{2663CABB-6C36-4B3C-BB2E-6434E7D2AC23}" dt="2021-05-24T15:20:25.231" v="6569" actId="26606"/>
          <ac:picMkLst>
            <pc:docMk/>
            <pc:sldMk cId="3133587359" sldId="285"/>
            <ac:picMk id="2052" creationId="{B233C8E4-D66A-4515-AFB2-D057B913FC52}"/>
          </ac:picMkLst>
        </pc:picChg>
      </pc:sldChg>
      <pc:sldChg chg="addSp delSp new del mod">
        <pc:chgData name="Tereza Houšková" userId="cc6f5d99-358d-4ddf-af7e-0fd823e118a1" providerId="ADAL" clId="{2663CABB-6C36-4B3C-BB2E-6434E7D2AC23}" dt="2021-05-24T15:21:01.975" v="6570" actId="2696"/>
        <pc:sldMkLst>
          <pc:docMk/>
          <pc:sldMk cId="3674746774" sldId="286"/>
        </pc:sldMkLst>
        <pc:spChg chg="del">
          <ac:chgData name="Tereza Houšková" userId="cc6f5d99-358d-4ddf-af7e-0fd823e118a1" providerId="ADAL" clId="{2663CABB-6C36-4B3C-BB2E-6434E7D2AC23}" dt="2021-05-24T14:29:10.349" v="6506" actId="478"/>
          <ac:spMkLst>
            <pc:docMk/>
            <pc:sldMk cId="3674746774" sldId="286"/>
            <ac:spMk id="2" creationId="{9ED72A0C-56AC-4C5B-A04E-8333D842C72C}"/>
          </ac:spMkLst>
        </pc:spChg>
        <pc:spChg chg="del">
          <ac:chgData name="Tereza Houšková" userId="cc6f5d99-358d-4ddf-af7e-0fd823e118a1" providerId="ADAL" clId="{2663CABB-6C36-4B3C-BB2E-6434E7D2AC23}" dt="2021-05-24T14:29:11.797" v="6507" actId="478"/>
          <ac:spMkLst>
            <pc:docMk/>
            <pc:sldMk cId="3674746774" sldId="286"/>
            <ac:spMk id="3" creationId="{CE4F7F69-3015-4F14-A792-319542E68EB1}"/>
          </ac:spMkLst>
        </pc:spChg>
        <pc:spChg chg="add del">
          <ac:chgData name="Tereza Houšková" userId="cc6f5d99-358d-4ddf-af7e-0fd823e118a1" providerId="ADAL" clId="{2663CABB-6C36-4B3C-BB2E-6434E7D2AC23}" dt="2021-05-24T14:29:15.502" v="6509" actId="478"/>
          <ac:spMkLst>
            <pc:docMk/>
            <pc:sldMk cId="3674746774" sldId="286"/>
            <ac:spMk id="5" creationId="{D432A49B-93C4-40EB-B3F9-1FE1704B9B64}"/>
          </ac:spMkLst>
        </pc:spChg>
        <pc:picChg chg="add">
          <ac:chgData name="Tereza Houšková" userId="cc6f5d99-358d-4ddf-af7e-0fd823e118a1" providerId="ADAL" clId="{2663CABB-6C36-4B3C-BB2E-6434E7D2AC23}" dt="2021-05-24T14:29:23.026" v="6510"/>
          <ac:picMkLst>
            <pc:docMk/>
            <pc:sldMk cId="3674746774" sldId="286"/>
            <ac:picMk id="3074" creationId="{98B51B91-ED53-4FE8-BD39-EAC87377D501}"/>
          </ac:picMkLst>
        </pc:picChg>
      </pc:sldChg>
      <pc:sldChg chg="addSp delSp modSp new mod ord setBg setClrOvrMap">
        <pc:chgData name="Tereza Houšková" userId="cc6f5d99-358d-4ddf-af7e-0fd823e118a1" providerId="ADAL" clId="{2663CABB-6C36-4B3C-BB2E-6434E7D2AC23}" dt="2021-05-24T16:37:45.409" v="6977" actId="27636"/>
        <pc:sldMkLst>
          <pc:docMk/>
          <pc:sldMk cId="869199420" sldId="287"/>
        </pc:sldMkLst>
        <pc:spChg chg="mod">
          <ac:chgData name="Tereza Houšková" userId="cc6f5d99-358d-4ddf-af7e-0fd823e118a1" providerId="ADAL" clId="{2663CABB-6C36-4B3C-BB2E-6434E7D2AC23}" dt="2021-05-24T16:37:30.572" v="6964" actId="27636"/>
          <ac:spMkLst>
            <pc:docMk/>
            <pc:sldMk cId="869199420" sldId="287"/>
            <ac:spMk id="2" creationId="{11FE22D0-B09A-4923-A024-95731FC307FA}"/>
          </ac:spMkLst>
        </pc:spChg>
        <pc:spChg chg="add del mod">
          <ac:chgData name="Tereza Houšková" userId="cc6f5d99-358d-4ddf-af7e-0fd823e118a1" providerId="ADAL" clId="{2663CABB-6C36-4B3C-BB2E-6434E7D2AC23}" dt="2021-05-24T16:37:45.409" v="6977" actId="27636"/>
          <ac:spMkLst>
            <pc:docMk/>
            <pc:sldMk cId="869199420" sldId="287"/>
            <ac:spMk id="3" creationId="{AAF74BD4-90B4-48C4-8C7D-F335E050D882}"/>
          </ac:spMkLst>
        </pc:spChg>
        <pc:spChg chg="add del mod">
          <ac:chgData name="Tereza Houšková" userId="cc6f5d99-358d-4ddf-af7e-0fd823e118a1" providerId="ADAL" clId="{2663CABB-6C36-4B3C-BB2E-6434E7D2AC23}" dt="2021-05-24T15:16:00.607" v="6527" actId="478"/>
          <ac:spMkLst>
            <pc:docMk/>
            <pc:sldMk cId="869199420" sldId="287"/>
            <ac:spMk id="4" creationId="{AC53F96A-E9FA-46DD-A654-DDC7D1B0B65E}"/>
          </ac:spMkLst>
        </pc:spChg>
        <pc:spChg chg="add del">
          <ac:chgData name="Tereza Houšková" userId="cc6f5d99-358d-4ddf-af7e-0fd823e118a1" providerId="ADAL" clId="{2663CABB-6C36-4B3C-BB2E-6434E7D2AC23}" dt="2021-05-24T15:16:16.137" v="6534" actId="26606"/>
          <ac:spMkLst>
            <pc:docMk/>
            <pc:sldMk cId="869199420" sldId="287"/>
            <ac:spMk id="75" creationId="{C5E6CFF1-2F42-4E10-9A97-F116F46F53FE}"/>
          </ac:spMkLst>
        </pc:spChg>
        <pc:spChg chg="add del">
          <ac:chgData name="Tereza Houšková" userId="cc6f5d99-358d-4ddf-af7e-0fd823e118a1" providerId="ADAL" clId="{2663CABB-6C36-4B3C-BB2E-6434E7D2AC23}" dt="2021-05-24T15:16:25.464" v="6536" actId="26606"/>
          <ac:spMkLst>
            <pc:docMk/>
            <pc:sldMk cId="869199420" sldId="287"/>
            <ac:spMk id="79" creationId="{A5271697-90F1-4A23-8EF2-0179F2EAFACB}"/>
          </ac:spMkLst>
        </pc:spChg>
        <pc:spChg chg="add del">
          <ac:chgData name="Tereza Houšková" userId="cc6f5d99-358d-4ddf-af7e-0fd823e118a1" providerId="ADAL" clId="{2663CABB-6C36-4B3C-BB2E-6434E7D2AC23}" dt="2021-05-24T15:16:25.464" v="6536" actId="26606"/>
          <ac:spMkLst>
            <pc:docMk/>
            <pc:sldMk cId="869199420" sldId="287"/>
            <ac:spMk id="103" creationId="{D9F5512A-48E1-4C07-B75E-3CCC517B6804}"/>
          </ac:spMkLst>
        </pc:spChg>
        <pc:spChg chg="add del">
          <ac:chgData name="Tereza Houšková" userId="cc6f5d99-358d-4ddf-af7e-0fd823e118a1" providerId="ADAL" clId="{2663CABB-6C36-4B3C-BB2E-6434E7D2AC23}" dt="2021-05-24T15:16:25.464" v="6536" actId="26606"/>
          <ac:spMkLst>
            <pc:docMk/>
            <pc:sldMk cId="869199420" sldId="287"/>
            <ac:spMk id="4104" creationId="{A81E7530-396C-45F0-92F4-A885648D1631}"/>
          </ac:spMkLst>
        </pc:spChg>
        <pc:spChg chg="add del">
          <ac:chgData name="Tereza Houšková" userId="cc6f5d99-358d-4ddf-af7e-0fd823e118a1" providerId="ADAL" clId="{2663CABB-6C36-4B3C-BB2E-6434E7D2AC23}" dt="2021-05-24T15:16:25.464" v="6536" actId="26606"/>
          <ac:spMkLst>
            <pc:docMk/>
            <pc:sldMk cId="869199420" sldId="287"/>
            <ac:spMk id="4105" creationId="{7316481C-0A49-4796-812B-0D64F063B720}"/>
          </ac:spMkLst>
        </pc:spChg>
        <pc:spChg chg="add del">
          <ac:chgData name="Tereza Houšková" userId="cc6f5d99-358d-4ddf-af7e-0fd823e118a1" providerId="ADAL" clId="{2663CABB-6C36-4B3C-BB2E-6434E7D2AC23}" dt="2021-05-24T15:16:31.970" v="6538" actId="26606"/>
          <ac:spMkLst>
            <pc:docMk/>
            <pc:sldMk cId="869199420" sldId="287"/>
            <ac:spMk id="4107" creationId="{04812C46-200A-4DEB-A05E-3ED6C68C2387}"/>
          </ac:spMkLst>
        </pc:spChg>
        <pc:spChg chg="add del">
          <ac:chgData name="Tereza Houšková" userId="cc6f5d99-358d-4ddf-af7e-0fd823e118a1" providerId="ADAL" clId="{2663CABB-6C36-4B3C-BB2E-6434E7D2AC23}" dt="2021-05-24T15:16:31.970" v="6538" actId="26606"/>
          <ac:spMkLst>
            <pc:docMk/>
            <pc:sldMk cId="869199420" sldId="287"/>
            <ac:spMk id="4108" creationId="{D1EA859B-E555-4109-94F3-6700E046E008}"/>
          </ac:spMkLst>
        </pc:spChg>
        <pc:spChg chg="add del">
          <ac:chgData name="Tereza Houšková" userId="cc6f5d99-358d-4ddf-af7e-0fd823e118a1" providerId="ADAL" clId="{2663CABB-6C36-4B3C-BB2E-6434E7D2AC23}" dt="2021-05-24T15:16:32.609" v="6540" actId="26606"/>
          <ac:spMkLst>
            <pc:docMk/>
            <pc:sldMk cId="869199420" sldId="287"/>
            <ac:spMk id="4110" creationId="{A81E7530-396C-45F0-92F4-A885648D1631}"/>
          </ac:spMkLst>
        </pc:spChg>
        <pc:spChg chg="add del">
          <ac:chgData name="Tereza Houšková" userId="cc6f5d99-358d-4ddf-af7e-0fd823e118a1" providerId="ADAL" clId="{2663CABB-6C36-4B3C-BB2E-6434E7D2AC23}" dt="2021-05-24T15:16:32.609" v="6540" actId="26606"/>
          <ac:spMkLst>
            <pc:docMk/>
            <pc:sldMk cId="869199420" sldId="287"/>
            <ac:spMk id="4111" creationId="{7316481C-0A49-4796-812B-0D64F063B720}"/>
          </ac:spMkLst>
        </pc:spChg>
        <pc:spChg chg="add del">
          <ac:chgData name="Tereza Houšková" userId="cc6f5d99-358d-4ddf-af7e-0fd823e118a1" providerId="ADAL" clId="{2663CABB-6C36-4B3C-BB2E-6434E7D2AC23}" dt="2021-05-24T15:16:32.609" v="6540" actId="26606"/>
          <ac:spMkLst>
            <pc:docMk/>
            <pc:sldMk cId="869199420" sldId="287"/>
            <ac:spMk id="4112" creationId="{A5271697-90F1-4A23-8EF2-0179F2EAFACB}"/>
          </ac:spMkLst>
        </pc:spChg>
        <pc:spChg chg="add del">
          <ac:chgData name="Tereza Houšková" userId="cc6f5d99-358d-4ddf-af7e-0fd823e118a1" providerId="ADAL" clId="{2663CABB-6C36-4B3C-BB2E-6434E7D2AC23}" dt="2021-05-24T15:16:32.609" v="6540" actId="26606"/>
          <ac:spMkLst>
            <pc:docMk/>
            <pc:sldMk cId="869199420" sldId="287"/>
            <ac:spMk id="4114" creationId="{D9F5512A-48E1-4C07-B75E-3CCC517B6804}"/>
          </ac:spMkLst>
        </pc:spChg>
        <pc:spChg chg="add del">
          <ac:chgData name="Tereza Houšková" userId="cc6f5d99-358d-4ddf-af7e-0fd823e118a1" providerId="ADAL" clId="{2663CABB-6C36-4B3C-BB2E-6434E7D2AC23}" dt="2021-05-24T15:16:33.919" v="6542" actId="26606"/>
          <ac:spMkLst>
            <pc:docMk/>
            <pc:sldMk cId="869199420" sldId="287"/>
            <ac:spMk id="4116" creationId="{C5E6CFF1-2F42-4E10-9A97-F116F46F53FE}"/>
          </ac:spMkLst>
        </pc:spChg>
        <pc:spChg chg="add del">
          <ac:chgData name="Tereza Houšková" userId="cc6f5d99-358d-4ddf-af7e-0fd823e118a1" providerId="ADAL" clId="{2663CABB-6C36-4B3C-BB2E-6434E7D2AC23}" dt="2021-05-24T15:16:35.287" v="6544" actId="26606"/>
          <ac:spMkLst>
            <pc:docMk/>
            <pc:sldMk cId="869199420" sldId="287"/>
            <ac:spMk id="4119" creationId="{5E8D2E83-FB3A-40E7-A9E5-7AB389D612B4}"/>
          </ac:spMkLst>
        </pc:spChg>
        <pc:spChg chg="add">
          <ac:chgData name="Tereza Houšková" userId="cc6f5d99-358d-4ddf-af7e-0fd823e118a1" providerId="ADAL" clId="{2663CABB-6C36-4B3C-BB2E-6434E7D2AC23}" dt="2021-05-24T15:16:35.293" v="6545" actId="26606"/>
          <ac:spMkLst>
            <pc:docMk/>
            <pc:sldMk cId="869199420" sldId="287"/>
            <ac:spMk id="4121" creationId="{04812C46-200A-4DEB-A05E-3ED6C68C2387}"/>
          </ac:spMkLst>
        </pc:spChg>
        <pc:spChg chg="add">
          <ac:chgData name="Tereza Houšková" userId="cc6f5d99-358d-4ddf-af7e-0fd823e118a1" providerId="ADAL" clId="{2663CABB-6C36-4B3C-BB2E-6434E7D2AC23}" dt="2021-05-24T15:16:35.293" v="6545" actId="26606"/>
          <ac:spMkLst>
            <pc:docMk/>
            <pc:sldMk cId="869199420" sldId="287"/>
            <ac:spMk id="4122" creationId="{D1EA859B-E555-4109-94F3-6700E046E008}"/>
          </ac:spMkLst>
        </pc:spChg>
        <pc:grpChg chg="add del">
          <ac:chgData name="Tereza Houšková" userId="cc6f5d99-358d-4ddf-af7e-0fd823e118a1" providerId="ADAL" clId="{2663CABB-6C36-4B3C-BB2E-6434E7D2AC23}" dt="2021-05-24T15:16:25.464" v="6536" actId="26606"/>
          <ac:grpSpMkLst>
            <pc:docMk/>
            <pc:sldMk cId="869199420" sldId="287"/>
            <ac:grpSpMk id="81" creationId="{81DE8B58-F373-409E-A253-4380A66091D4}"/>
          </ac:grpSpMkLst>
        </pc:grpChg>
        <pc:grpChg chg="add del">
          <ac:chgData name="Tereza Houšková" userId="cc6f5d99-358d-4ddf-af7e-0fd823e118a1" providerId="ADAL" clId="{2663CABB-6C36-4B3C-BB2E-6434E7D2AC23}" dt="2021-05-24T15:16:32.609" v="6540" actId="26606"/>
          <ac:grpSpMkLst>
            <pc:docMk/>
            <pc:sldMk cId="869199420" sldId="287"/>
            <ac:grpSpMk id="4113" creationId="{81DE8B58-F373-409E-A253-4380A66091D4}"/>
          </ac:grpSpMkLst>
        </pc:grpChg>
        <pc:picChg chg="add del">
          <ac:chgData name="Tereza Houšková" userId="cc6f5d99-358d-4ddf-af7e-0fd823e118a1" providerId="ADAL" clId="{2663CABB-6C36-4B3C-BB2E-6434E7D2AC23}" dt="2021-05-24T15:16:01.486" v="6528"/>
          <ac:picMkLst>
            <pc:docMk/>
            <pc:sldMk cId="869199420" sldId="287"/>
            <ac:picMk id="4098" creationId="{4FF57EFF-2AF8-4270-9545-8148D27FD2AA}"/>
          </ac:picMkLst>
        </pc:picChg>
        <pc:picChg chg="add del mod">
          <ac:chgData name="Tereza Houšková" userId="cc6f5d99-358d-4ddf-af7e-0fd823e118a1" providerId="ADAL" clId="{2663CABB-6C36-4B3C-BB2E-6434E7D2AC23}" dt="2021-05-24T15:15:59.943" v="6526"/>
          <ac:picMkLst>
            <pc:docMk/>
            <pc:sldMk cId="869199420" sldId="287"/>
            <ac:picMk id="4100" creationId="{1559A54D-AF07-4FAE-B335-F2B351115D90}"/>
          </ac:picMkLst>
        </pc:picChg>
        <pc:picChg chg="add mod ord">
          <ac:chgData name="Tereza Houšková" userId="cc6f5d99-358d-4ddf-af7e-0fd823e118a1" providerId="ADAL" clId="{2663CABB-6C36-4B3C-BB2E-6434E7D2AC23}" dt="2021-05-24T16:37:12.471" v="6955" actId="1076"/>
          <ac:picMkLst>
            <pc:docMk/>
            <pc:sldMk cId="869199420" sldId="287"/>
            <ac:picMk id="4102" creationId="{8321FB9A-19BC-4CD7-B426-F518970DFF64}"/>
          </ac:picMkLst>
        </pc:picChg>
        <pc:cxnChg chg="add del">
          <ac:chgData name="Tereza Houšková" userId="cc6f5d99-358d-4ddf-af7e-0fd823e118a1" providerId="ADAL" clId="{2663CABB-6C36-4B3C-BB2E-6434E7D2AC23}" dt="2021-05-24T15:16:16.137" v="6534" actId="26606"/>
          <ac:cxnSpMkLst>
            <pc:docMk/>
            <pc:sldMk cId="869199420" sldId="287"/>
            <ac:cxnSpMk id="77" creationId="{67182200-4859-4C8D-BCBB-55B245C28BA3}"/>
          </ac:cxnSpMkLst>
        </pc:cxnChg>
        <pc:cxnChg chg="add del">
          <ac:chgData name="Tereza Houšková" userId="cc6f5d99-358d-4ddf-af7e-0fd823e118a1" providerId="ADAL" clId="{2663CABB-6C36-4B3C-BB2E-6434E7D2AC23}" dt="2021-05-24T15:16:33.919" v="6542" actId="26606"/>
          <ac:cxnSpMkLst>
            <pc:docMk/>
            <pc:sldMk cId="869199420" sldId="287"/>
            <ac:cxnSpMk id="4117" creationId="{67182200-4859-4C8D-BCBB-55B245C28BA3}"/>
          </ac:cxnSpMkLst>
        </pc:cxnChg>
      </pc:sldChg>
      <pc:sldChg chg="addSp delSp modSp new mod setBg">
        <pc:chgData name="Tereza Houšková" userId="cc6f5d99-358d-4ddf-af7e-0fd823e118a1" providerId="ADAL" clId="{2663CABB-6C36-4B3C-BB2E-6434E7D2AC23}" dt="2021-05-24T16:55:08.599" v="7103" actId="26606"/>
        <pc:sldMkLst>
          <pc:docMk/>
          <pc:sldMk cId="2578777476" sldId="288"/>
        </pc:sldMkLst>
        <pc:spChg chg="del">
          <ac:chgData name="Tereza Houšková" userId="cc6f5d99-358d-4ddf-af7e-0fd823e118a1" providerId="ADAL" clId="{2663CABB-6C36-4B3C-BB2E-6434E7D2AC23}" dt="2021-05-24T16:51:37.996" v="7053" actId="478"/>
          <ac:spMkLst>
            <pc:docMk/>
            <pc:sldMk cId="2578777476" sldId="288"/>
            <ac:spMk id="2" creationId="{4ECAF6EC-F23E-4C62-BE11-6B1EEB736A92}"/>
          </ac:spMkLst>
        </pc:spChg>
        <pc:spChg chg="del">
          <ac:chgData name="Tereza Houšková" userId="cc6f5d99-358d-4ddf-af7e-0fd823e118a1" providerId="ADAL" clId="{2663CABB-6C36-4B3C-BB2E-6434E7D2AC23}" dt="2021-05-24T16:51:03.070" v="7048"/>
          <ac:spMkLst>
            <pc:docMk/>
            <pc:sldMk cId="2578777476" sldId="288"/>
            <ac:spMk id="3" creationId="{1A965263-A7D0-4D75-A184-8A7C6E689C3D}"/>
          </ac:spMkLst>
        </pc:spChg>
        <pc:spChg chg="add del">
          <ac:chgData name="Tereza Houšková" userId="cc6f5d99-358d-4ddf-af7e-0fd823e118a1" providerId="ADAL" clId="{2663CABB-6C36-4B3C-BB2E-6434E7D2AC23}" dt="2021-05-24T16:54:55.283" v="7094" actId="26606"/>
          <ac:spMkLst>
            <pc:docMk/>
            <pc:sldMk cId="2578777476" sldId="288"/>
            <ac:spMk id="11" creationId="{9AE84788-8A35-4D08-86D9-38BD3730D7BF}"/>
          </ac:spMkLst>
        </pc:spChg>
        <pc:spChg chg="add del">
          <ac:chgData name="Tereza Houšková" userId="cc6f5d99-358d-4ddf-af7e-0fd823e118a1" providerId="ADAL" clId="{2663CABB-6C36-4B3C-BB2E-6434E7D2AC23}" dt="2021-05-24T16:54:53.204" v="7092" actId="26606"/>
          <ac:spMkLst>
            <pc:docMk/>
            <pc:sldMk cId="2578777476" sldId="288"/>
            <ac:spMk id="12" creationId="{4169DD87-3EBE-44CA-9654-8AE0466B2779}"/>
          </ac:spMkLst>
        </pc:spChg>
        <pc:spChg chg="add del">
          <ac:chgData name="Tereza Houšková" userId="cc6f5d99-358d-4ddf-af7e-0fd823e118a1" providerId="ADAL" clId="{2663CABB-6C36-4B3C-BB2E-6434E7D2AC23}" dt="2021-05-24T16:54:55.283" v="7094" actId="26606"/>
          <ac:spMkLst>
            <pc:docMk/>
            <pc:sldMk cId="2578777476" sldId="288"/>
            <ac:spMk id="14" creationId="{A3C210E6-A35A-4F68-8D60-801A019C75B8}"/>
          </ac:spMkLst>
        </pc:spChg>
        <pc:spChg chg="add del">
          <ac:chgData name="Tereza Houšková" userId="cc6f5d99-358d-4ddf-af7e-0fd823e118a1" providerId="ADAL" clId="{2663CABB-6C36-4B3C-BB2E-6434E7D2AC23}" dt="2021-05-24T16:54:55.283" v="7094" actId="26606"/>
          <ac:spMkLst>
            <pc:docMk/>
            <pc:sldMk cId="2578777476" sldId="288"/>
            <ac:spMk id="16" creationId="{AC0D06B0-F19C-459E-B221-A34B506FB5E3}"/>
          </ac:spMkLst>
        </pc:spChg>
        <pc:spChg chg="add del">
          <ac:chgData name="Tereza Houšková" userId="cc6f5d99-358d-4ddf-af7e-0fd823e118a1" providerId="ADAL" clId="{2663CABB-6C36-4B3C-BB2E-6434E7D2AC23}" dt="2021-05-24T16:54:55.283" v="7094" actId="26606"/>
          <ac:spMkLst>
            <pc:docMk/>
            <pc:sldMk cId="2578777476" sldId="288"/>
            <ac:spMk id="18" creationId="{345B26DA-1C6B-4C66-81C9-9C1877FC2DB1}"/>
          </ac:spMkLst>
        </pc:spChg>
        <pc:spChg chg="add del">
          <ac:chgData name="Tereza Houšková" userId="cc6f5d99-358d-4ddf-af7e-0fd823e118a1" providerId="ADAL" clId="{2663CABB-6C36-4B3C-BB2E-6434E7D2AC23}" dt="2021-05-24T16:54:55.283" v="7094" actId="26606"/>
          <ac:spMkLst>
            <pc:docMk/>
            <pc:sldMk cId="2578777476" sldId="288"/>
            <ac:spMk id="20" creationId="{98DE6C44-43F8-4DE4-AB81-66853FFEA09A}"/>
          </ac:spMkLst>
        </pc:spChg>
        <pc:spChg chg="add del">
          <ac:chgData name="Tereza Houšková" userId="cc6f5d99-358d-4ddf-af7e-0fd823e118a1" providerId="ADAL" clId="{2663CABB-6C36-4B3C-BB2E-6434E7D2AC23}" dt="2021-05-24T16:54:55.283" v="7094" actId="26606"/>
          <ac:spMkLst>
            <pc:docMk/>
            <pc:sldMk cId="2578777476" sldId="288"/>
            <ac:spMk id="22" creationId="{2409529B-9B56-4F10-BE4D-F934DB89E57E}"/>
          </ac:spMkLst>
        </pc:spChg>
        <pc:spChg chg="add del">
          <ac:chgData name="Tereza Houšková" userId="cc6f5d99-358d-4ddf-af7e-0fd823e118a1" providerId="ADAL" clId="{2663CABB-6C36-4B3C-BB2E-6434E7D2AC23}" dt="2021-05-24T16:54:59.679" v="7096" actId="26606"/>
          <ac:spMkLst>
            <pc:docMk/>
            <pc:sldMk cId="2578777476" sldId="288"/>
            <ac:spMk id="24" creationId="{33CD251C-A887-4D2F-925B-FC097198538B}"/>
          </ac:spMkLst>
        </pc:spChg>
        <pc:spChg chg="add del">
          <ac:chgData name="Tereza Houšková" userId="cc6f5d99-358d-4ddf-af7e-0fd823e118a1" providerId="ADAL" clId="{2663CABB-6C36-4B3C-BB2E-6434E7D2AC23}" dt="2021-05-24T16:54:59.679" v="7096" actId="26606"/>
          <ac:spMkLst>
            <pc:docMk/>
            <pc:sldMk cId="2578777476" sldId="288"/>
            <ac:spMk id="27" creationId="{CDD3DA24-4204-41BA-AF3C-D5B6FB7B2B1D}"/>
          </ac:spMkLst>
        </pc:spChg>
        <pc:spChg chg="add del">
          <ac:chgData name="Tereza Houšková" userId="cc6f5d99-358d-4ddf-af7e-0fd823e118a1" providerId="ADAL" clId="{2663CABB-6C36-4B3C-BB2E-6434E7D2AC23}" dt="2021-05-24T16:55:03.556" v="7098" actId="26606"/>
          <ac:spMkLst>
            <pc:docMk/>
            <pc:sldMk cId="2578777476" sldId="288"/>
            <ac:spMk id="29" creationId="{4169DD87-3EBE-44CA-9654-8AE0466B2779}"/>
          </ac:spMkLst>
        </pc:spChg>
        <pc:spChg chg="add del">
          <ac:chgData name="Tereza Houšková" userId="cc6f5d99-358d-4ddf-af7e-0fd823e118a1" providerId="ADAL" clId="{2663CABB-6C36-4B3C-BB2E-6434E7D2AC23}" dt="2021-05-24T16:55:05.941" v="7100" actId="26606"/>
          <ac:spMkLst>
            <pc:docMk/>
            <pc:sldMk cId="2578777476" sldId="288"/>
            <ac:spMk id="31" creationId="{3D7E4C9F-7EC2-4C52-9146-0E1435CC2D7C}"/>
          </ac:spMkLst>
        </pc:spChg>
        <pc:spChg chg="add del">
          <ac:chgData name="Tereza Houšková" userId="cc6f5d99-358d-4ddf-af7e-0fd823e118a1" providerId="ADAL" clId="{2663CABB-6C36-4B3C-BB2E-6434E7D2AC23}" dt="2021-05-24T16:55:05.941" v="7100" actId="26606"/>
          <ac:spMkLst>
            <pc:docMk/>
            <pc:sldMk cId="2578777476" sldId="288"/>
            <ac:spMk id="32" creationId="{E677BBB0-8A66-4619-B31B-5097655C5FF2}"/>
          </ac:spMkLst>
        </pc:spChg>
        <pc:spChg chg="add del">
          <ac:chgData name="Tereza Houšková" userId="cc6f5d99-358d-4ddf-af7e-0fd823e118a1" providerId="ADAL" clId="{2663CABB-6C36-4B3C-BB2E-6434E7D2AC23}" dt="2021-05-24T16:55:05.941" v="7100" actId="26606"/>
          <ac:spMkLst>
            <pc:docMk/>
            <pc:sldMk cId="2578777476" sldId="288"/>
            <ac:spMk id="33" creationId="{FB56C437-7CF8-4D2B-8C62-6F9CEA5611FA}"/>
          </ac:spMkLst>
        </pc:spChg>
        <pc:spChg chg="add del">
          <ac:chgData name="Tereza Houšková" userId="cc6f5d99-358d-4ddf-af7e-0fd823e118a1" providerId="ADAL" clId="{2663CABB-6C36-4B3C-BB2E-6434E7D2AC23}" dt="2021-05-24T16:55:05.941" v="7100" actId="26606"/>
          <ac:spMkLst>
            <pc:docMk/>
            <pc:sldMk cId="2578777476" sldId="288"/>
            <ac:spMk id="34" creationId="{288F414E-1A16-495F-8EF5-F55A4207EE48}"/>
          </ac:spMkLst>
        </pc:spChg>
        <pc:spChg chg="add del">
          <ac:chgData name="Tereza Houšková" userId="cc6f5d99-358d-4ddf-af7e-0fd823e118a1" providerId="ADAL" clId="{2663CABB-6C36-4B3C-BB2E-6434E7D2AC23}" dt="2021-05-24T16:55:05.941" v="7100" actId="26606"/>
          <ac:spMkLst>
            <pc:docMk/>
            <pc:sldMk cId="2578777476" sldId="288"/>
            <ac:spMk id="35" creationId="{B4B2346E-A191-4BB9-86CD-68A7A4B0BCF1}"/>
          </ac:spMkLst>
        </pc:spChg>
        <pc:spChg chg="add del">
          <ac:chgData name="Tereza Houšková" userId="cc6f5d99-358d-4ddf-af7e-0fd823e118a1" providerId="ADAL" clId="{2663CABB-6C36-4B3C-BB2E-6434E7D2AC23}" dt="2021-05-24T16:55:08.596" v="7102" actId="26606"/>
          <ac:spMkLst>
            <pc:docMk/>
            <pc:sldMk cId="2578777476" sldId="288"/>
            <ac:spMk id="37" creationId="{33CD251C-A887-4D2F-925B-FC097198538B}"/>
          </ac:spMkLst>
        </pc:spChg>
        <pc:spChg chg="add del">
          <ac:chgData name="Tereza Houšková" userId="cc6f5d99-358d-4ddf-af7e-0fd823e118a1" providerId="ADAL" clId="{2663CABB-6C36-4B3C-BB2E-6434E7D2AC23}" dt="2021-05-24T16:55:08.596" v="7102" actId="26606"/>
          <ac:spMkLst>
            <pc:docMk/>
            <pc:sldMk cId="2578777476" sldId="288"/>
            <ac:spMk id="40" creationId="{CDD3DA24-4204-41BA-AF3C-D5B6FB7B2B1D}"/>
          </ac:spMkLst>
        </pc:spChg>
        <pc:spChg chg="add">
          <ac:chgData name="Tereza Houšková" userId="cc6f5d99-358d-4ddf-af7e-0fd823e118a1" providerId="ADAL" clId="{2663CABB-6C36-4B3C-BB2E-6434E7D2AC23}" dt="2021-05-24T16:55:08.599" v="7103" actId="26606"/>
          <ac:spMkLst>
            <pc:docMk/>
            <pc:sldMk cId="2578777476" sldId="288"/>
            <ac:spMk id="42" creationId="{4169DD87-3EBE-44CA-9654-8AE0466B2779}"/>
          </ac:spMkLst>
        </pc:spChg>
        <pc:spChg chg="add del">
          <ac:chgData name="Tereza Houšková" userId="cc6f5d99-358d-4ddf-af7e-0fd823e118a1" providerId="ADAL" clId="{2663CABB-6C36-4B3C-BB2E-6434E7D2AC23}" dt="2021-05-24T16:52:27.691" v="7058" actId="26606"/>
          <ac:spMkLst>
            <pc:docMk/>
            <pc:sldMk cId="2578777476" sldId="288"/>
            <ac:spMk id="71" creationId="{E97C36FC-DEAA-4DCA-B0AB-7F9357FA4016}"/>
          </ac:spMkLst>
        </pc:spChg>
        <pc:spChg chg="add del">
          <ac:chgData name="Tereza Houšková" userId="cc6f5d99-358d-4ddf-af7e-0fd823e118a1" providerId="ADAL" clId="{2663CABB-6C36-4B3C-BB2E-6434E7D2AC23}" dt="2021-05-24T16:52:27.691" v="7058" actId="26606"/>
          <ac:spMkLst>
            <pc:docMk/>
            <pc:sldMk cId="2578777476" sldId="288"/>
            <ac:spMk id="73" creationId="{278C38CD-A630-49FF-8417-6792A2B13FCA}"/>
          </ac:spMkLst>
        </pc:spChg>
        <pc:spChg chg="add del">
          <ac:chgData name="Tereza Houšková" userId="cc6f5d99-358d-4ddf-af7e-0fd823e118a1" providerId="ADAL" clId="{2663CABB-6C36-4B3C-BB2E-6434E7D2AC23}" dt="2021-05-24T16:52:33.828" v="7062" actId="26606"/>
          <ac:spMkLst>
            <pc:docMk/>
            <pc:sldMk cId="2578777476" sldId="288"/>
            <ac:spMk id="75" creationId="{63C1A86C-B1A8-4AEC-B001-595C91716E77}"/>
          </ac:spMkLst>
        </pc:spChg>
        <pc:spChg chg="add del">
          <ac:chgData name="Tereza Houšková" userId="cc6f5d99-358d-4ddf-af7e-0fd823e118a1" providerId="ADAL" clId="{2663CABB-6C36-4B3C-BB2E-6434E7D2AC23}" dt="2021-05-24T16:54:10.922" v="7082" actId="26606"/>
          <ac:spMkLst>
            <pc:docMk/>
            <pc:sldMk cId="2578777476" sldId="288"/>
            <ac:spMk id="77" creationId="{3D4A84B9-E564-4DD0-97F8-DBF1C460C28A}"/>
          </ac:spMkLst>
        </pc:spChg>
        <pc:spChg chg="add del">
          <ac:chgData name="Tereza Houšková" userId="cc6f5d99-358d-4ddf-af7e-0fd823e118a1" providerId="ADAL" clId="{2663CABB-6C36-4B3C-BB2E-6434E7D2AC23}" dt="2021-05-24T16:54:10.922" v="7082" actId="26606"/>
          <ac:spMkLst>
            <pc:docMk/>
            <pc:sldMk cId="2578777476" sldId="288"/>
            <ac:spMk id="81" creationId="{102382E0-0A09-46AE-B955-B911CAFE7F00}"/>
          </ac:spMkLst>
        </pc:spChg>
        <pc:spChg chg="add del">
          <ac:chgData name="Tereza Houšková" userId="cc6f5d99-358d-4ddf-af7e-0fd823e118a1" providerId="ADAL" clId="{2663CABB-6C36-4B3C-BB2E-6434E7D2AC23}" dt="2021-05-24T16:54:10.922" v="7082" actId="26606"/>
          <ac:spMkLst>
            <pc:docMk/>
            <pc:sldMk cId="2578777476" sldId="288"/>
            <ac:spMk id="83" creationId="{7DE75D4A-0965-4973-BE75-DECCAC9A9614}"/>
          </ac:spMkLst>
        </pc:spChg>
        <pc:spChg chg="add del">
          <ac:chgData name="Tereza Houšková" userId="cc6f5d99-358d-4ddf-af7e-0fd823e118a1" providerId="ADAL" clId="{2663CABB-6C36-4B3C-BB2E-6434E7D2AC23}" dt="2021-05-24T16:52:28.699" v="7060" actId="26606"/>
          <ac:spMkLst>
            <pc:docMk/>
            <pc:sldMk cId="2578777476" sldId="288"/>
            <ac:spMk id="6148" creationId="{2FAA70C3-2AD5-42D6-AC00-5977FEA4DA14}"/>
          </ac:spMkLst>
        </pc:spChg>
        <pc:spChg chg="add del">
          <ac:chgData name="Tereza Houšková" userId="cc6f5d99-358d-4ddf-af7e-0fd823e118a1" providerId="ADAL" clId="{2663CABB-6C36-4B3C-BB2E-6434E7D2AC23}" dt="2021-05-24T16:52:28.699" v="7060" actId="26606"/>
          <ac:spMkLst>
            <pc:docMk/>
            <pc:sldMk cId="2578777476" sldId="288"/>
            <ac:spMk id="6149" creationId="{5D1D4658-32CD-4903-BDA6-7B54EEA4ED6F}"/>
          </ac:spMkLst>
        </pc:spChg>
        <pc:spChg chg="add del">
          <ac:chgData name="Tereza Houšková" userId="cc6f5d99-358d-4ddf-af7e-0fd823e118a1" providerId="ADAL" clId="{2663CABB-6C36-4B3C-BB2E-6434E7D2AC23}" dt="2021-05-24T16:52:33.828" v="7062" actId="26606"/>
          <ac:spMkLst>
            <pc:docMk/>
            <pc:sldMk cId="2578777476" sldId="288"/>
            <ac:spMk id="6150" creationId="{70A9BCCA-4C04-4B0B-B880-489916F504CA}"/>
          </ac:spMkLst>
        </pc:spChg>
        <pc:spChg chg="add del">
          <ac:chgData name="Tereza Houšková" userId="cc6f5d99-358d-4ddf-af7e-0fd823e118a1" providerId="ADAL" clId="{2663CABB-6C36-4B3C-BB2E-6434E7D2AC23}" dt="2021-05-24T16:52:33.828" v="7062" actId="26606"/>
          <ac:spMkLst>
            <pc:docMk/>
            <pc:sldMk cId="2578777476" sldId="288"/>
            <ac:spMk id="6151" creationId="{95B1FC96-0749-41C9-BAED-E089E77149FA}"/>
          </ac:spMkLst>
        </pc:spChg>
        <pc:spChg chg="add del">
          <ac:chgData name="Tereza Houšková" userId="cc6f5d99-358d-4ddf-af7e-0fd823e118a1" providerId="ADAL" clId="{2663CABB-6C36-4B3C-BB2E-6434E7D2AC23}" dt="2021-05-24T16:53:07.817" v="7066" actId="26606"/>
          <ac:spMkLst>
            <pc:docMk/>
            <pc:sldMk cId="2578777476" sldId="288"/>
            <ac:spMk id="6152" creationId="{799448F2-0E5B-42DA-B2D1-11A14E947BD4}"/>
          </ac:spMkLst>
        </pc:spChg>
        <pc:spChg chg="add del">
          <ac:chgData name="Tereza Houšková" userId="cc6f5d99-358d-4ddf-af7e-0fd823e118a1" providerId="ADAL" clId="{2663CABB-6C36-4B3C-BB2E-6434E7D2AC23}" dt="2021-05-24T16:53:07.817" v="7066" actId="26606"/>
          <ac:spMkLst>
            <pc:docMk/>
            <pc:sldMk cId="2578777476" sldId="288"/>
            <ac:spMk id="6153" creationId="{4E8A7552-20E1-4F34-ADAB-C1DB6634D47E}"/>
          </ac:spMkLst>
        </pc:spChg>
        <pc:spChg chg="add del">
          <ac:chgData name="Tereza Houšková" userId="cc6f5d99-358d-4ddf-af7e-0fd823e118a1" providerId="ADAL" clId="{2663CABB-6C36-4B3C-BB2E-6434E7D2AC23}" dt="2021-05-24T16:53:53.696" v="7072" actId="26606"/>
          <ac:spMkLst>
            <pc:docMk/>
            <pc:sldMk cId="2578777476" sldId="288"/>
            <ac:spMk id="6154" creationId="{6C2997EE-0889-44C3-AC0D-18F26AC9AAAB}"/>
          </ac:spMkLst>
        </pc:spChg>
        <pc:spChg chg="add del">
          <ac:chgData name="Tereza Houšková" userId="cc6f5d99-358d-4ddf-af7e-0fd823e118a1" providerId="ADAL" clId="{2663CABB-6C36-4B3C-BB2E-6434E7D2AC23}" dt="2021-05-24T16:53:16.270" v="7068" actId="26606"/>
          <ac:spMkLst>
            <pc:docMk/>
            <pc:sldMk cId="2578777476" sldId="288"/>
            <ac:spMk id="6155" creationId="{EC12C61A-9558-4DE5-AFDB-898358AFB4CA}"/>
          </ac:spMkLst>
        </pc:spChg>
        <pc:spChg chg="add del">
          <ac:chgData name="Tereza Houšková" userId="cc6f5d99-358d-4ddf-af7e-0fd823e118a1" providerId="ADAL" clId="{2663CABB-6C36-4B3C-BB2E-6434E7D2AC23}" dt="2021-05-24T16:53:16.270" v="7068" actId="26606"/>
          <ac:spMkLst>
            <pc:docMk/>
            <pc:sldMk cId="2578777476" sldId="288"/>
            <ac:spMk id="6156" creationId="{E82AC17B-DA1C-4ED4-A192-69161140E157}"/>
          </ac:spMkLst>
        </pc:spChg>
        <pc:spChg chg="add del">
          <ac:chgData name="Tereza Houšková" userId="cc6f5d99-358d-4ddf-af7e-0fd823e118a1" providerId="ADAL" clId="{2663CABB-6C36-4B3C-BB2E-6434E7D2AC23}" dt="2021-05-24T16:53:58.360" v="7074" actId="26606"/>
          <ac:spMkLst>
            <pc:docMk/>
            <pc:sldMk cId="2578777476" sldId="288"/>
            <ac:spMk id="6157" creationId="{E8DC6FCD-811B-436E-9FEE-FC957486CD7E}"/>
          </ac:spMkLst>
        </pc:spChg>
        <pc:spChg chg="add del">
          <ac:chgData name="Tereza Houšková" userId="cc6f5d99-358d-4ddf-af7e-0fd823e118a1" providerId="ADAL" clId="{2663CABB-6C36-4B3C-BB2E-6434E7D2AC23}" dt="2021-05-24T16:54:01.105" v="7076" actId="26606"/>
          <ac:spMkLst>
            <pc:docMk/>
            <pc:sldMk cId="2578777476" sldId="288"/>
            <ac:spMk id="6159" creationId="{B96FC576-AE30-4C09-A12C-0582F2A6A067}"/>
          </ac:spMkLst>
        </pc:spChg>
        <pc:spChg chg="add del">
          <ac:chgData name="Tereza Houšková" userId="cc6f5d99-358d-4ddf-af7e-0fd823e118a1" providerId="ADAL" clId="{2663CABB-6C36-4B3C-BB2E-6434E7D2AC23}" dt="2021-05-24T16:54:03.191" v="7078" actId="26606"/>
          <ac:spMkLst>
            <pc:docMk/>
            <pc:sldMk cId="2578777476" sldId="288"/>
            <ac:spMk id="6161" creationId="{E8DC6FCD-811B-436E-9FEE-FC957486CD7E}"/>
          </ac:spMkLst>
        </pc:spChg>
        <pc:spChg chg="add del">
          <ac:chgData name="Tereza Houšková" userId="cc6f5d99-358d-4ddf-af7e-0fd823e118a1" providerId="ADAL" clId="{2663CABB-6C36-4B3C-BB2E-6434E7D2AC23}" dt="2021-05-24T16:54:08.987" v="7080" actId="26606"/>
          <ac:spMkLst>
            <pc:docMk/>
            <pc:sldMk cId="2578777476" sldId="288"/>
            <ac:spMk id="6163" creationId="{6C2997EE-0889-44C3-AC0D-18F26AC9AAAB}"/>
          </ac:spMkLst>
        </pc:spChg>
        <pc:spChg chg="add del">
          <ac:chgData name="Tereza Houšková" userId="cc6f5d99-358d-4ddf-af7e-0fd823e118a1" providerId="ADAL" clId="{2663CABB-6C36-4B3C-BB2E-6434E7D2AC23}" dt="2021-05-24T16:54:10.922" v="7082" actId="26606"/>
          <ac:spMkLst>
            <pc:docMk/>
            <pc:sldMk cId="2578777476" sldId="288"/>
            <ac:spMk id="6165" creationId="{0D7B6173-1D58-48E2-83CF-37350F315F75}"/>
          </ac:spMkLst>
        </pc:spChg>
        <pc:spChg chg="add del">
          <ac:chgData name="Tereza Houšková" userId="cc6f5d99-358d-4ddf-af7e-0fd823e118a1" providerId="ADAL" clId="{2663CABB-6C36-4B3C-BB2E-6434E7D2AC23}" dt="2021-05-24T16:54:10.922" v="7082" actId="26606"/>
          <ac:spMkLst>
            <pc:docMk/>
            <pc:sldMk cId="2578777476" sldId="288"/>
            <ac:spMk id="6166" creationId="{2F36CA75-CFBF-4844-B719-8FE9EBADA9AF}"/>
          </ac:spMkLst>
        </pc:spChg>
        <pc:spChg chg="add del">
          <ac:chgData name="Tereza Houšková" userId="cc6f5d99-358d-4ddf-af7e-0fd823e118a1" providerId="ADAL" clId="{2663CABB-6C36-4B3C-BB2E-6434E7D2AC23}" dt="2021-05-24T16:54:10.922" v="7082" actId="26606"/>
          <ac:spMkLst>
            <pc:docMk/>
            <pc:sldMk cId="2578777476" sldId="288"/>
            <ac:spMk id="6167" creationId="{88F6B48C-BE0E-4DC8-AC72-1C2E9399582E}"/>
          </ac:spMkLst>
        </pc:spChg>
        <pc:spChg chg="add del">
          <ac:chgData name="Tereza Houšková" userId="cc6f5d99-358d-4ddf-af7e-0fd823e118a1" providerId="ADAL" clId="{2663CABB-6C36-4B3C-BB2E-6434E7D2AC23}" dt="2021-05-24T16:54:12.572" v="7084" actId="26606"/>
          <ac:spMkLst>
            <pc:docMk/>
            <pc:sldMk cId="2578777476" sldId="288"/>
            <ac:spMk id="6169" creationId="{4E98B8B0-573C-43DD-85FE-31433D57070C}"/>
          </ac:spMkLst>
        </pc:spChg>
        <pc:spChg chg="add del">
          <ac:chgData name="Tereza Houšková" userId="cc6f5d99-358d-4ddf-af7e-0fd823e118a1" providerId="ADAL" clId="{2663CABB-6C36-4B3C-BB2E-6434E7D2AC23}" dt="2021-05-24T16:54:12.572" v="7084" actId="26606"/>
          <ac:spMkLst>
            <pc:docMk/>
            <pc:sldMk cId="2578777476" sldId="288"/>
            <ac:spMk id="6170" creationId="{0ADDB668-2CA4-4D2B-9C34-3487CA330BA8}"/>
          </ac:spMkLst>
        </pc:spChg>
        <pc:spChg chg="add del">
          <ac:chgData name="Tereza Houšková" userId="cc6f5d99-358d-4ddf-af7e-0fd823e118a1" providerId="ADAL" clId="{2663CABB-6C36-4B3C-BB2E-6434E7D2AC23}" dt="2021-05-24T16:54:12.572" v="7084" actId="26606"/>
          <ac:spMkLst>
            <pc:docMk/>
            <pc:sldMk cId="2578777476" sldId="288"/>
            <ac:spMk id="6171" creationId="{2568BC19-F052-4108-93E1-6A3D1DEC072F}"/>
          </ac:spMkLst>
        </pc:spChg>
        <pc:spChg chg="add del">
          <ac:chgData name="Tereza Houšková" userId="cc6f5d99-358d-4ddf-af7e-0fd823e118a1" providerId="ADAL" clId="{2663CABB-6C36-4B3C-BB2E-6434E7D2AC23}" dt="2021-05-24T16:54:12.572" v="7084" actId="26606"/>
          <ac:spMkLst>
            <pc:docMk/>
            <pc:sldMk cId="2578777476" sldId="288"/>
            <ac:spMk id="6172" creationId="{D5FD337D-4D6B-4C8B-B6F5-121097E09881}"/>
          </ac:spMkLst>
        </pc:spChg>
        <pc:spChg chg="add del">
          <ac:chgData name="Tereza Houšková" userId="cc6f5d99-358d-4ddf-af7e-0fd823e118a1" providerId="ADAL" clId="{2663CABB-6C36-4B3C-BB2E-6434E7D2AC23}" dt="2021-05-24T16:54:12.572" v="7084" actId="26606"/>
          <ac:spMkLst>
            <pc:docMk/>
            <pc:sldMk cId="2578777476" sldId="288"/>
            <ac:spMk id="6173" creationId="{85F9153A-8A08-41F1-A879-9FDB4EFD8BE9}"/>
          </ac:spMkLst>
        </pc:spChg>
        <pc:spChg chg="add del">
          <ac:chgData name="Tereza Houšková" userId="cc6f5d99-358d-4ddf-af7e-0fd823e118a1" providerId="ADAL" clId="{2663CABB-6C36-4B3C-BB2E-6434E7D2AC23}" dt="2021-05-24T16:54:13.746" v="7086" actId="26606"/>
          <ac:spMkLst>
            <pc:docMk/>
            <pc:sldMk cId="2578777476" sldId="288"/>
            <ac:spMk id="6175" creationId="{2DAA6C16-BF9B-4A3E-BC70-EE6015D4F967}"/>
          </ac:spMkLst>
        </pc:spChg>
        <pc:spChg chg="add del">
          <ac:chgData name="Tereza Houšková" userId="cc6f5d99-358d-4ddf-af7e-0fd823e118a1" providerId="ADAL" clId="{2663CABB-6C36-4B3C-BB2E-6434E7D2AC23}" dt="2021-05-24T16:54:13.746" v="7086" actId="26606"/>
          <ac:spMkLst>
            <pc:docMk/>
            <pc:sldMk cId="2578777476" sldId="288"/>
            <ac:spMk id="6178" creationId="{746FFBC1-A733-46DC-A16E-544B9F30B5C3}"/>
          </ac:spMkLst>
        </pc:spChg>
        <pc:spChg chg="add del">
          <ac:chgData name="Tereza Houšková" userId="cc6f5d99-358d-4ddf-af7e-0fd823e118a1" providerId="ADAL" clId="{2663CABB-6C36-4B3C-BB2E-6434E7D2AC23}" dt="2021-05-24T16:54:19.730" v="7088" actId="26606"/>
          <ac:spMkLst>
            <pc:docMk/>
            <pc:sldMk cId="2578777476" sldId="288"/>
            <ac:spMk id="6180" creationId="{6C2997EE-0889-44C3-AC0D-18F26AC9AAAB}"/>
          </ac:spMkLst>
        </pc:spChg>
        <pc:grpChg chg="add del">
          <ac:chgData name="Tereza Houšková" userId="cc6f5d99-358d-4ddf-af7e-0fd823e118a1" providerId="ADAL" clId="{2663CABB-6C36-4B3C-BB2E-6434E7D2AC23}" dt="2021-05-24T16:54:59.679" v="7096" actId="26606"/>
          <ac:grpSpMkLst>
            <pc:docMk/>
            <pc:sldMk cId="2578777476" sldId="288"/>
            <ac:grpSpMk id="25" creationId="{770AE191-D2EA-45C9-A44D-830C188F74CB}"/>
          </ac:grpSpMkLst>
        </pc:grpChg>
        <pc:grpChg chg="add del">
          <ac:chgData name="Tereza Houšková" userId="cc6f5d99-358d-4ddf-af7e-0fd823e118a1" providerId="ADAL" clId="{2663CABB-6C36-4B3C-BB2E-6434E7D2AC23}" dt="2021-05-24T16:55:08.596" v="7102" actId="26606"/>
          <ac:grpSpMkLst>
            <pc:docMk/>
            <pc:sldMk cId="2578777476" sldId="288"/>
            <ac:grpSpMk id="38" creationId="{770AE191-D2EA-45C9-A44D-830C188F74CB}"/>
          </ac:grpSpMkLst>
        </pc:grpChg>
        <pc:grpChg chg="add del">
          <ac:chgData name="Tereza Houšková" userId="cc6f5d99-358d-4ddf-af7e-0fd823e118a1" providerId="ADAL" clId="{2663CABB-6C36-4B3C-BB2E-6434E7D2AC23}" dt="2021-05-24T16:54:13.746" v="7086" actId="26606"/>
          <ac:grpSpMkLst>
            <pc:docMk/>
            <pc:sldMk cId="2578777476" sldId="288"/>
            <ac:grpSpMk id="6176" creationId="{31655B4F-4050-4B1F-82A8-180E74CF9C54}"/>
          </ac:grpSpMkLst>
        </pc:grpChg>
        <pc:picChg chg="add mod ord">
          <ac:chgData name="Tereza Houšková" userId="cc6f5d99-358d-4ddf-af7e-0fd823e118a1" providerId="ADAL" clId="{2663CABB-6C36-4B3C-BB2E-6434E7D2AC23}" dt="2021-05-24T16:55:08.599" v="7103" actId="26606"/>
          <ac:picMkLst>
            <pc:docMk/>
            <pc:sldMk cId="2578777476" sldId="288"/>
            <ac:picMk id="4" creationId="{8F9B0910-E5D1-49D5-A155-B3C9CAA298E1}"/>
          </ac:picMkLst>
        </pc:picChg>
        <pc:picChg chg="add mod ord">
          <ac:chgData name="Tereza Houšková" userId="cc6f5d99-358d-4ddf-af7e-0fd823e118a1" providerId="ADAL" clId="{2663CABB-6C36-4B3C-BB2E-6434E7D2AC23}" dt="2021-05-24T16:55:08.599" v="7103" actId="26606"/>
          <ac:picMkLst>
            <pc:docMk/>
            <pc:sldMk cId="2578777476" sldId="288"/>
            <ac:picMk id="5" creationId="{C07EF932-C63A-4D3E-BA12-D2C516BEB6FC}"/>
          </ac:picMkLst>
        </pc:picChg>
        <pc:picChg chg="add mod ord">
          <ac:chgData name="Tereza Houšková" userId="cc6f5d99-358d-4ddf-af7e-0fd823e118a1" providerId="ADAL" clId="{2663CABB-6C36-4B3C-BB2E-6434E7D2AC23}" dt="2021-05-24T16:55:08.599" v="7103" actId="26606"/>
          <ac:picMkLst>
            <pc:docMk/>
            <pc:sldMk cId="2578777476" sldId="288"/>
            <ac:picMk id="6" creationId="{C045E396-9423-426B-94D2-C2FC3EB7EF38}"/>
          </ac:picMkLst>
        </pc:picChg>
        <pc:picChg chg="add mod ord">
          <ac:chgData name="Tereza Houšková" userId="cc6f5d99-358d-4ddf-af7e-0fd823e118a1" providerId="ADAL" clId="{2663CABB-6C36-4B3C-BB2E-6434E7D2AC23}" dt="2021-05-24T16:55:08.599" v="7103" actId="26606"/>
          <ac:picMkLst>
            <pc:docMk/>
            <pc:sldMk cId="2578777476" sldId="288"/>
            <ac:picMk id="7" creationId="{88D91647-0E4C-4430-81EA-B3BF844FE4C1}"/>
          </ac:picMkLst>
        </pc:picChg>
        <pc:picChg chg="add del">
          <ac:chgData name="Tereza Houšková" userId="cc6f5d99-358d-4ddf-af7e-0fd823e118a1" providerId="ADAL" clId="{2663CABB-6C36-4B3C-BB2E-6434E7D2AC23}" dt="2021-05-24T16:54:10.922" v="7082" actId="26606"/>
          <ac:picMkLst>
            <pc:docMk/>
            <pc:sldMk cId="2578777476" sldId="288"/>
            <ac:picMk id="79" creationId="{4A599609-F5C2-4A0B-A992-913F814A631A}"/>
          </ac:picMkLst>
        </pc:picChg>
        <pc:picChg chg="add del mod ord">
          <ac:chgData name="Tereza Houšková" userId="cc6f5d99-358d-4ddf-af7e-0fd823e118a1" providerId="ADAL" clId="{2663CABB-6C36-4B3C-BB2E-6434E7D2AC23}" dt="2021-05-24T16:54:21.947" v="7089" actId="478"/>
          <ac:picMkLst>
            <pc:docMk/>
            <pc:sldMk cId="2578777476" sldId="288"/>
            <ac:picMk id="6146" creationId="{34D15BC6-66B9-4A6A-BF5B-790200B5EAB0}"/>
          </ac:picMkLst>
        </pc:picChg>
      </pc:sldChg>
    </pc:docChg>
  </pc:docChgLst>
  <pc:docChgLst>
    <pc:chgData name="Tereza Houšková" userId="cc6f5d99-358d-4ddf-af7e-0fd823e118a1" providerId="ADAL" clId="{F7E0ED90-F632-4444-A445-2A1BFEF8A563}"/>
    <pc:docChg chg="custSel modSld">
      <pc:chgData name="Tereza Houšková" userId="cc6f5d99-358d-4ddf-af7e-0fd823e118a1" providerId="ADAL" clId="{F7E0ED90-F632-4444-A445-2A1BFEF8A563}" dt="2021-08-05T08:56:01.584" v="9" actId="478"/>
      <pc:docMkLst>
        <pc:docMk/>
      </pc:docMkLst>
      <pc:sldChg chg="delSp mod">
        <pc:chgData name="Tereza Houšková" userId="cc6f5d99-358d-4ddf-af7e-0fd823e118a1" providerId="ADAL" clId="{F7E0ED90-F632-4444-A445-2A1BFEF8A563}" dt="2021-08-05T08:55:44.953" v="0" actId="478"/>
        <pc:sldMkLst>
          <pc:docMk/>
          <pc:sldMk cId="2214081199" sldId="258"/>
        </pc:sldMkLst>
        <pc:picChg chg="del">
          <ac:chgData name="Tereza Houšková" userId="cc6f5d99-358d-4ddf-af7e-0fd823e118a1" providerId="ADAL" clId="{F7E0ED90-F632-4444-A445-2A1BFEF8A563}" dt="2021-08-05T08:55:44.953" v="0" actId="478"/>
          <ac:picMkLst>
            <pc:docMk/>
            <pc:sldMk cId="2214081199" sldId="258"/>
            <ac:picMk id="5" creationId="{754EBA65-0DD6-49D3-BAC8-6D925F34C337}"/>
          </ac:picMkLst>
        </pc:picChg>
      </pc:sldChg>
      <pc:sldChg chg="delSp mod">
        <pc:chgData name="Tereza Houšková" userId="cc6f5d99-358d-4ddf-af7e-0fd823e118a1" providerId="ADAL" clId="{F7E0ED90-F632-4444-A445-2A1BFEF8A563}" dt="2021-08-05T08:55:51.278" v="3" actId="478"/>
        <pc:sldMkLst>
          <pc:docMk/>
          <pc:sldMk cId="1377452998" sldId="267"/>
        </pc:sldMkLst>
        <pc:picChg chg="del">
          <ac:chgData name="Tereza Houšková" userId="cc6f5d99-358d-4ddf-af7e-0fd823e118a1" providerId="ADAL" clId="{F7E0ED90-F632-4444-A445-2A1BFEF8A563}" dt="2021-08-05T08:55:51.278" v="3" actId="478"/>
          <ac:picMkLst>
            <pc:docMk/>
            <pc:sldMk cId="1377452998" sldId="267"/>
            <ac:picMk id="5" creationId="{754EBA65-0DD6-49D3-BAC8-6D925F34C337}"/>
          </ac:picMkLst>
        </pc:picChg>
      </pc:sldChg>
      <pc:sldChg chg="delSp mod">
        <pc:chgData name="Tereza Houšková" userId="cc6f5d99-358d-4ddf-af7e-0fd823e118a1" providerId="ADAL" clId="{F7E0ED90-F632-4444-A445-2A1BFEF8A563}" dt="2021-08-05T08:55:49.606" v="2" actId="478"/>
        <pc:sldMkLst>
          <pc:docMk/>
          <pc:sldMk cId="3016545793" sldId="268"/>
        </pc:sldMkLst>
        <pc:picChg chg="del">
          <ac:chgData name="Tereza Houšková" userId="cc6f5d99-358d-4ddf-af7e-0fd823e118a1" providerId="ADAL" clId="{F7E0ED90-F632-4444-A445-2A1BFEF8A563}" dt="2021-08-05T08:55:49.606" v="2" actId="478"/>
          <ac:picMkLst>
            <pc:docMk/>
            <pc:sldMk cId="3016545793" sldId="268"/>
            <ac:picMk id="5" creationId="{754EBA65-0DD6-49D3-BAC8-6D925F34C337}"/>
          </ac:picMkLst>
        </pc:picChg>
      </pc:sldChg>
      <pc:sldChg chg="delSp mod">
        <pc:chgData name="Tereza Houšková" userId="cc6f5d99-358d-4ddf-af7e-0fd823e118a1" providerId="ADAL" clId="{F7E0ED90-F632-4444-A445-2A1BFEF8A563}" dt="2021-08-05T08:55:59.341" v="7" actId="478"/>
        <pc:sldMkLst>
          <pc:docMk/>
          <pc:sldMk cId="1219529728" sldId="269"/>
        </pc:sldMkLst>
        <pc:picChg chg="del">
          <ac:chgData name="Tereza Houšková" userId="cc6f5d99-358d-4ddf-af7e-0fd823e118a1" providerId="ADAL" clId="{F7E0ED90-F632-4444-A445-2A1BFEF8A563}" dt="2021-08-05T08:55:59.341" v="7" actId="478"/>
          <ac:picMkLst>
            <pc:docMk/>
            <pc:sldMk cId="1219529728" sldId="269"/>
            <ac:picMk id="5" creationId="{754EBA65-0DD6-49D3-BAC8-6D925F34C337}"/>
          </ac:picMkLst>
        </pc:picChg>
      </pc:sldChg>
      <pc:sldChg chg="delSp mod">
        <pc:chgData name="Tereza Houšková" userId="cc6f5d99-358d-4ddf-af7e-0fd823e118a1" providerId="ADAL" clId="{F7E0ED90-F632-4444-A445-2A1BFEF8A563}" dt="2021-08-05T08:55:47.987" v="1" actId="478"/>
        <pc:sldMkLst>
          <pc:docMk/>
          <pc:sldMk cId="3803597541" sldId="278"/>
        </pc:sldMkLst>
        <pc:picChg chg="del">
          <ac:chgData name="Tereza Houšková" userId="cc6f5d99-358d-4ddf-af7e-0fd823e118a1" providerId="ADAL" clId="{F7E0ED90-F632-4444-A445-2A1BFEF8A563}" dt="2021-08-05T08:55:47.987" v="1" actId="478"/>
          <ac:picMkLst>
            <pc:docMk/>
            <pc:sldMk cId="3803597541" sldId="278"/>
            <ac:picMk id="5" creationId="{754EBA65-0DD6-49D3-BAC8-6D925F34C337}"/>
          </ac:picMkLst>
        </pc:picChg>
      </pc:sldChg>
      <pc:sldChg chg="delSp mod">
        <pc:chgData name="Tereza Houšková" userId="cc6f5d99-358d-4ddf-af7e-0fd823e118a1" providerId="ADAL" clId="{F7E0ED90-F632-4444-A445-2A1BFEF8A563}" dt="2021-08-05T08:55:53.314" v="4" actId="478"/>
        <pc:sldMkLst>
          <pc:docMk/>
          <pc:sldMk cId="621762296" sldId="280"/>
        </pc:sldMkLst>
        <pc:picChg chg="del">
          <ac:chgData name="Tereza Houšková" userId="cc6f5d99-358d-4ddf-af7e-0fd823e118a1" providerId="ADAL" clId="{F7E0ED90-F632-4444-A445-2A1BFEF8A563}" dt="2021-08-05T08:55:53.314" v="4" actId="478"/>
          <ac:picMkLst>
            <pc:docMk/>
            <pc:sldMk cId="621762296" sldId="280"/>
            <ac:picMk id="5" creationId="{754EBA65-0DD6-49D3-BAC8-6D925F34C337}"/>
          </ac:picMkLst>
        </pc:picChg>
      </pc:sldChg>
      <pc:sldChg chg="delSp mod">
        <pc:chgData name="Tereza Houšková" userId="cc6f5d99-358d-4ddf-af7e-0fd823e118a1" providerId="ADAL" clId="{F7E0ED90-F632-4444-A445-2A1BFEF8A563}" dt="2021-08-05T08:55:55.470" v="5" actId="478"/>
        <pc:sldMkLst>
          <pc:docMk/>
          <pc:sldMk cId="3145737558" sldId="281"/>
        </pc:sldMkLst>
        <pc:picChg chg="del">
          <ac:chgData name="Tereza Houšková" userId="cc6f5d99-358d-4ddf-af7e-0fd823e118a1" providerId="ADAL" clId="{F7E0ED90-F632-4444-A445-2A1BFEF8A563}" dt="2021-08-05T08:55:55.470" v="5" actId="478"/>
          <ac:picMkLst>
            <pc:docMk/>
            <pc:sldMk cId="3145737558" sldId="281"/>
            <ac:picMk id="5" creationId="{754EBA65-0DD6-49D3-BAC8-6D925F34C337}"/>
          </ac:picMkLst>
        </pc:picChg>
      </pc:sldChg>
      <pc:sldChg chg="delSp modSp mod">
        <pc:chgData name="Tereza Houšková" userId="cc6f5d99-358d-4ddf-af7e-0fd823e118a1" providerId="ADAL" clId="{F7E0ED90-F632-4444-A445-2A1BFEF8A563}" dt="2021-08-05T08:56:01.584" v="9" actId="478"/>
        <pc:sldMkLst>
          <pc:docMk/>
          <pc:sldMk cId="2911559754" sldId="282"/>
        </pc:sldMkLst>
        <pc:picChg chg="del mod">
          <ac:chgData name="Tereza Houšková" userId="cc6f5d99-358d-4ddf-af7e-0fd823e118a1" providerId="ADAL" clId="{F7E0ED90-F632-4444-A445-2A1BFEF8A563}" dt="2021-08-05T08:56:01.584" v="9" actId="478"/>
          <ac:picMkLst>
            <pc:docMk/>
            <pc:sldMk cId="2911559754" sldId="282"/>
            <ac:picMk id="5" creationId="{754EBA65-0DD6-49D3-BAC8-6D925F34C337}"/>
          </ac:picMkLst>
        </pc:picChg>
      </pc:sldChg>
      <pc:sldChg chg="delSp mod">
        <pc:chgData name="Tereza Houšková" userId="cc6f5d99-358d-4ddf-af7e-0fd823e118a1" providerId="ADAL" clId="{F7E0ED90-F632-4444-A445-2A1BFEF8A563}" dt="2021-08-05T08:55:57.620" v="6" actId="478"/>
        <pc:sldMkLst>
          <pc:docMk/>
          <pc:sldMk cId="4025232455" sldId="283"/>
        </pc:sldMkLst>
        <pc:picChg chg="del">
          <ac:chgData name="Tereza Houšková" userId="cc6f5d99-358d-4ddf-af7e-0fd823e118a1" providerId="ADAL" clId="{F7E0ED90-F632-4444-A445-2A1BFEF8A563}" dt="2021-08-05T08:55:57.620" v="6" actId="478"/>
          <ac:picMkLst>
            <pc:docMk/>
            <pc:sldMk cId="4025232455" sldId="283"/>
            <ac:picMk id="5" creationId="{754EBA65-0DD6-49D3-BAC8-6D925F34C337}"/>
          </ac:picMkLst>
        </pc:picChg>
      </pc:sldChg>
    </pc:docChg>
  </pc:docChgLst>
  <pc:docChgLst>
    <pc:chgData name="Pavla Dvořáková" userId="S::dvorakova@mezihrady.onmicrosoft.com::b9e094d9-285e-4e2b-814c-9c06a186ce6b" providerId="AD" clId="Web-{1357CAD3-7785-BF5E-3371-2DD87B7DEC44}"/>
    <pc:docChg chg="modSld">
      <pc:chgData name="Pavla Dvořáková" userId="S::dvorakova@mezihrady.onmicrosoft.com::b9e094d9-285e-4e2b-814c-9c06a186ce6b" providerId="AD" clId="Web-{1357CAD3-7785-BF5E-3371-2DD87B7DEC44}" dt="2021-05-25T07:23:45.405" v="9" actId="20577"/>
      <pc:docMkLst>
        <pc:docMk/>
      </pc:docMkLst>
      <pc:sldChg chg="modSp">
        <pc:chgData name="Pavla Dvořáková" userId="S::dvorakova@mezihrady.onmicrosoft.com::b9e094d9-285e-4e2b-814c-9c06a186ce6b" providerId="AD" clId="Web-{1357CAD3-7785-BF5E-3371-2DD87B7DEC44}" dt="2021-05-25T07:23:45.405" v="9" actId="20577"/>
        <pc:sldMkLst>
          <pc:docMk/>
          <pc:sldMk cId="1219529728" sldId="269"/>
        </pc:sldMkLst>
        <pc:spChg chg="mod">
          <ac:chgData name="Pavla Dvořáková" userId="S::dvorakova@mezihrady.onmicrosoft.com::b9e094d9-285e-4e2b-814c-9c06a186ce6b" providerId="AD" clId="Web-{1357CAD3-7785-BF5E-3371-2DD87B7DEC44}" dt="2021-05-25T07:23:45.405" v="9" actId="20577"/>
          <ac:spMkLst>
            <pc:docMk/>
            <pc:sldMk cId="1219529728" sldId="269"/>
            <ac:spMk id="9" creationId="{E478F837-445D-453A-9046-F24487E4AAF3}"/>
          </ac:spMkLst>
        </pc:spChg>
      </pc:sldChg>
      <pc:sldChg chg="modSp">
        <pc:chgData name="Pavla Dvořáková" userId="S::dvorakova@mezihrady.onmicrosoft.com::b9e094d9-285e-4e2b-814c-9c06a186ce6b" providerId="AD" clId="Web-{1357CAD3-7785-BF5E-3371-2DD87B7DEC44}" dt="2021-05-25T07:18:40.266" v="7" actId="20577"/>
        <pc:sldMkLst>
          <pc:docMk/>
          <pc:sldMk cId="621762296" sldId="280"/>
        </pc:sldMkLst>
        <pc:spChg chg="mod">
          <ac:chgData name="Pavla Dvořáková" userId="S::dvorakova@mezihrady.onmicrosoft.com::b9e094d9-285e-4e2b-814c-9c06a186ce6b" providerId="AD" clId="Web-{1357CAD3-7785-BF5E-3371-2DD87B7DEC44}" dt="2021-05-25T07:18:40.266" v="7" actId="20577"/>
          <ac:spMkLst>
            <pc:docMk/>
            <pc:sldMk cId="621762296" sldId="280"/>
            <ac:spMk id="9" creationId="{E478F837-445D-453A-9046-F24487E4AAF3}"/>
          </ac:spMkLst>
        </pc:spChg>
      </pc:sldChg>
      <pc:sldChg chg="modSp">
        <pc:chgData name="Pavla Dvořáková" userId="S::dvorakova@mezihrady.onmicrosoft.com::b9e094d9-285e-4e2b-814c-9c06a186ce6b" providerId="AD" clId="Web-{1357CAD3-7785-BF5E-3371-2DD87B7DEC44}" dt="2021-05-25T07:19:23.846" v="8" actId="20577"/>
        <pc:sldMkLst>
          <pc:docMk/>
          <pc:sldMk cId="3145737558" sldId="281"/>
        </pc:sldMkLst>
        <pc:spChg chg="mod">
          <ac:chgData name="Pavla Dvořáková" userId="S::dvorakova@mezihrady.onmicrosoft.com::b9e094d9-285e-4e2b-814c-9c06a186ce6b" providerId="AD" clId="Web-{1357CAD3-7785-BF5E-3371-2DD87B7DEC44}" dt="2021-05-25T07:19:23.846" v="8" actId="20577"/>
          <ac:spMkLst>
            <pc:docMk/>
            <pc:sldMk cId="3145737558" sldId="281"/>
            <ac:spMk id="9" creationId="{E478F837-445D-453A-9046-F24487E4AA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E8B55-0D07-4979-B37A-B4C3499C2057}" type="datetimeFigureOut">
              <a:rPr lang="cs-CZ" smtClean="0"/>
              <a:t>05.08.2021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1FBE-6A15-43CD-B29C-0F137F5BE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36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1FBE-6A15-43CD-B29C-0F137F5BEDA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25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/>
              <a:t>Strategie </a:t>
            </a:r>
            <a:r>
              <a:rPr lang="cs-CZ" sz="1400" dirty="0"/>
              <a:t>je tvořena na základě reálných potřeb (</a:t>
            </a:r>
            <a:r>
              <a:rPr lang="cs-CZ" sz="1400" b="1" dirty="0"/>
              <a:t>CO potřebujeme?</a:t>
            </a:r>
            <a:r>
              <a:rPr lang="cs-CZ" sz="1400" dirty="0"/>
              <a:t>) - zjištěných na základě doložitelného průzkumu regionu.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400" dirty="0"/>
              <a:t>Přístup k tvorbě strategií je založený na důkazech (</a:t>
            </a:r>
            <a:r>
              <a:rPr lang="cs-CZ" sz="1400" b="1" dirty="0"/>
              <a:t>PROČ to potřebujeme?</a:t>
            </a:r>
            <a:r>
              <a:rPr lang="cs-CZ" sz="1400" dirty="0"/>
              <a:t>). Je hodnocen vztah mezi potřebou, předpokládaným naplněním, reálným přínosem a dopady strategií. 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400" dirty="0"/>
              <a:t>Následuje stanovení klíčových problémů a jejich pořadí (důležité pro stanovení MI). 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1FBE-6A15-43CD-B29C-0F137F5BEDA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8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F6B07-4258-4A15-B31B-16DF6A0EE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6E74B3-08A3-4208-B8B4-4AABC6605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44F4C6-D8ED-47A6-966E-30C43FAF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BE6-D8B2-4294-9900-9B5B6566B425}" type="datetime1">
              <a:rPr lang="cs-CZ" smtClean="0"/>
              <a:t>05.08.2021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5B2391-B38A-452A-9308-A77BAEF2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714CC5-22E8-4F2C-BA8D-85D85393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49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5FE1F-BDB8-4DE5-8E8A-0B76F572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82EB02-17C9-48E3-BD70-09DAD8F60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637268-B8C4-40CF-A37D-50D1E7FB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D2C-0AF0-4C17-A790-C79429C7F5D3}" type="datetime1">
              <a:rPr lang="cs-CZ" smtClean="0"/>
              <a:t>05.08.2021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E8D26E-BBC9-4A84-AA42-F11B4F88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F05F47-C3CD-4315-9B5F-A46C4849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6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215579-C63F-4247-A125-2815A622C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AC80A7-AA50-4B1B-B5B3-4497C06A9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66C88-D227-4BCF-B02F-A602170F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B1D6-3ACD-4715-B00A-83A54417C9CE}" type="datetime1">
              <a:rPr lang="cs-CZ" smtClean="0"/>
              <a:t>05.08.2021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F08117-56E1-4C35-802E-3AFCF053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B4219B-8980-44D4-B543-31A09430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16F1A-0C85-44F9-A361-A1E846CC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A4381-659F-4923-895F-C074B4451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456F35-5EA4-4131-89CA-4953A8CE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C9D-D787-450C-B648-9B722D46FD9E}" type="datetime1">
              <a:rPr lang="cs-CZ" smtClean="0"/>
              <a:t>05.08.2021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631D3-52FB-4CBF-BEB2-9708CF73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DB981-658D-4C0A-B8C7-EF17C232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56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95420-7D50-4B95-AA67-045A1DBD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9F94D1-F84E-4738-8B50-5622434E8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427DA7-E88D-4CBB-A314-FC973059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B0D-6F51-4F5D-BC0B-B573CC30716A}" type="datetime1">
              <a:rPr lang="cs-CZ" smtClean="0"/>
              <a:t>05.08.2021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6D43BA-440E-4428-9C68-04335D8D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26A466-AE65-4053-B17F-344952A3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69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02B2F-EB38-4213-8014-4420FEAE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6EA89-5569-41B5-B8C3-ACA478E56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730047-A2DE-4419-AC89-7F0BD2BA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FBCE6F-0461-40F2-B2A1-7B8533D7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A3D2-53D2-471A-8438-B694201358AE}" type="datetime1">
              <a:rPr lang="cs-CZ" smtClean="0"/>
              <a:t>05.08.2021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FBEF8B-3E3F-4027-BE0E-C017F2B0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F863B5-EE34-4EEF-911B-C7D5F8E0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30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01A0A-C9D7-467B-ACD6-0069CF82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B1102C-A5E3-40BD-8AD5-17E0145B9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60CA90-5E90-4584-944B-6CB0F2437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CCB4E8-16C0-4FC2-B7FC-8097409A5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24654A-8101-4807-AE8A-F8BF10BDE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1D4BEE-88DA-4D5F-A47A-CFC30895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15E9-8F6D-43CE-A22E-DBA1DACEE2EC}" type="datetime1">
              <a:rPr lang="cs-CZ" smtClean="0"/>
              <a:t>05.08.2021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C435CB-B402-48C2-BEB0-1CCBB1D3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50A4F-A9FE-429B-9388-E8E2CA61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1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5BEDD-8A33-4C09-B4DD-BF3A7049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68ED81-CC19-49A6-B76A-822A2813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E9BC-9FB6-4249-8FEA-7C531D112611}" type="datetime1">
              <a:rPr lang="cs-CZ" smtClean="0"/>
              <a:t>05.08.2021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83BF33-3879-4209-8027-04A8C0D7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A0EF5A-A4CE-4E17-89B5-7C212109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7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73D5E0-A649-48EF-A221-3791EED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9E1A-A472-41B4-9BAF-E5C05244FC02}" type="datetime1">
              <a:rPr lang="cs-CZ" smtClean="0"/>
              <a:t>05.08.2021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94DADB-0417-4F81-9577-7004536E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E041BA-063D-477C-8101-9BB9B4A3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47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A1D4B-27DF-481F-B875-163A6FCB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B80CF-7D4D-4EB4-94F7-2DA64DC3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1672B7-FDA5-4D06-BA08-1C45528C1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95DA21-3E33-406E-B322-93A9F328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A7DC-9D3F-4A17-A1F9-CFF46405150D}" type="datetime1">
              <a:rPr lang="cs-CZ" smtClean="0"/>
              <a:t>05.08.2021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434677-93BA-4985-8DBC-B7CB7DEC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2C30E8-24B1-4309-B046-67D21DA7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4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A7D38-2CD1-443D-981C-F5945CCD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9085CD-CC9E-4AF0-9F5F-E1ACC9BF3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3749D-A84C-49E1-968A-BDB5A8E7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D71923-75D9-4D02-BEFA-8D1027C8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B8ED-2A22-4F71-8B71-B4A8DF240300}" type="datetime1">
              <a:rPr lang="cs-CZ" smtClean="0"/>
              <a:t>05.08.2021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1384B5-411E-4902-BA25-8AE2F0F6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E39BED-77DD-41F6-8C60-EDB50043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81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F386B4-5841-481C-A497-71132631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892D3F-A735-4250-9CCE-11BA9D93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372DEE-65F8-4138-A503-EA746D3C7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3AF6-AE2D-45DF-B517-682F47F4B924}" type="datetime1">
              <a:rPr lang="cs-CZ" smtClean="0"/>
              <a:t>05.08.2021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7D62AC-67D8-43FE-B21C-027E0C892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50C77A-E922-49B5-B5D2-9C2BA18FC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CABB-A07C-4185-A7FA-C8F2AE1FD7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26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v1zBu1zm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55DCD-B6BA-424D-8D71-C3150C81E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49" y="2112212"/>
            <a:ext cx="10210862" cy="9874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 komunitně vedeného místního rozvoje na </a:t>
            </a:r>
            <a:r>
              <a:rPr lang="cs-CZ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období</a:t>
            </a:r>
            <a:r>
              <a:rPr lang="cs-CZ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2021</a:t>
            </a:r>
            <a:r>
              <a:rPr lang="cs-CZ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2027 MAS Mezi Hrady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400F72-8F76-4D66-8B05-43555A847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67" y="3639033"/>
            <a:ext cx="10180696" cy="1475407"/>
          </a:xfrm>
        </p:spPr>
        <p:txBody>
          <a:bodyPr>
            <a:noAutofit/>
          </a:bodyPr>
          <a:lstStyle/>
          <a:p>
            <a:r>
              <a:rPr lang="cs-CZ" sz="4800" b="1" cap="small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Koncept „Chytrý venkov“</a:t>
            </a:r>
          </a:p>
          <a:p>
            <a:r>
              <a:rPr lang="cs-CZ" sz="3600" cap="small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(SMART VILLAGES)</a:t>
            </a:r>
          </a:p>
        </p:txBody>
      </p:sp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D9A8B39B-81C4-4F63-B217-A6147E583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524"/>
            <a:ext cx="12192000" cy="192114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FDD39F0-5CF8-4C35-9B80-8C6D74E4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752" y="5202583"/>
            <a:ext cx="2405223" cy="14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97792FC-4CDA-4E2B-9CCD-D1425373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58" y="345920"/>
            <a:ext cx="10515600" cy="6847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Komunita vs. SMART řešení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478F837-445D-453A-9046-F24487E4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58" y="1517714"/>
            <a:ext cx="10515600" cy="4061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Smart řešení nejdou dělat bez spolupráce –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společné hledání řešení a komunikace (horizontální i vertikální)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Právo participovat na řešení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(komunita nejlépe ví, zda skutečně bude využívat)</a:t>
            </a:r>
            <a:endParaRPr lang="cs-CZ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Ne každé řešení lze aplikovat plošně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Nově příchozí občané jsou aktivnější a obec by měla se snažit utužovat vztahy</a:t>
            </a:r>
          </a:p>
        </p:txBody>
      </p:sp>
    </p:spTree>
    <p:extLst>
      <p:ext uri="{BB962C8B-B14F-4D97-AF65-F5344CB8AC3E}">
        <p14:creationId xmlns:p14="http://schemas.microsoft.com/office/powerpoint/2010/main" val="40252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97792FC-4CDA-4E2B-9CCD-D1425373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86"/>
            <a:ext cx="10515600" cy="6623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Příklady SMART řešení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478F837-445D-453A-9046-F24487E4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58" y="1102936"/>
            <a:ext cx="10515600" cy="447613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Setkání starostů pro sdílení zkušeností , cloudové úložiště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WIFI v blízkosti sportovišť a kulturních </a:t>
            </a: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center </a:t>
            </a:r>
            <a:r>
              <a:rPr lang="cs-CZ" sz="2300" dirty="0">
                <a:latin typeface="Cambria" panose="02040503050406030204" pitchFamily="18" charset="0"/>
                <a:ea typeface="Cambria" panose="02040503050406030204" pitchFamily="18" charset="0"/>
              </a:rPr>
              <a:t>(vyšší návštěvnost, sdružování občanů)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Využívat SW aplikace </a:t>
            </a:r>
            <a:r>
              <a:rPr lang="cs-CZ" sz="2300" dirty="0">
                <a:latin typeface="Cambria" panose="02040503050406030204" pitchFamily="18" charset="0"/>
                <a:ea typeface="Cambria" panose="02040503050406030204" pitchFamily="18" charset="0"/>
              </a:rPr>
              <a:t>(např. SMS pro komunikaci se seniory, krizové situace)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Participativní rozpočty </a:t>
            </a:r>
            <a:r>
              <a:rPr lang="cs-CZ" sz="2300" dirty="0">
                <a:latin typeface="Cambria" panose="02040503050406030204" pitchFamily="18" charset="0"/>
                <a:ea typeface="Cambria" panose="02040503050406030204" pitchFamily="18" charset="0"/>
              </a:rPr>
              <a:t>(občané se více aktivně podílejí) </a:t>
            </a:r>
            <a:r>
              <a:rPr lang="cs-CZ" sz="21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cs-CZ" sz="2900" dirty="0">
                <a:latin typeface="Cambria" panose="02040503050406030204" pitchFamily="18" charset="0"/>
                <a:ea typeface="Cambria" panose="02040503050406030204" pitchFamily="18" charset="0"/>
              </a:rPr>
              <a:t>strategické plánování se smart cíli 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Instalovat senzory na měření </a:t>
            </a:r>
            <a:r>
              <a:rPr lang="cs-CZ" sz="2300" dirty="0">
                <a:latin typeface="Cambria" panose="02040503050406030204" pitchFamily="18" charset="0"/>
                <a:ea typeface="Cambria" panose="02040503050406030204" pitchFamily="18" charset="0"/>
              </a:rPr>
              <a:t>(dopravy, vyprodukovaného odpadu, životního prostředí…)</a:t>
            </a:r>
          </a:p>
          <a:p>
            <a:pPr>
              <a:spcAft>
                <a:spcPts val="600"/>
              </a:spcAft>
            </a:pPr>
            <a:r>
              <a:rPr lang="cs-CZ">
                <a:latin typeface="Cambria"/>
                <a:ea typeface="Cambria" panose="02040503050406030204" pitchFamily="18" charset="0"/>
              </a:rPr>
              <a:t>Zadávání tzv. zelených veřejných zakázek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Pro zemědělce: </a:t>
            </a:r>
            <a:r>
              <a:rPr lang="cs-CZ" sz="2300" dirty="0">
                <a:latin typeface="Cambria" panose="02040503050406030204" pitchFamily="18" charset="0"/>
                <a:ea typeface="Cambria" panose="02040503050406030204" pitchFamily="18" charset="0"/>
              </a:rPr>
              <a:t>centrální e-shop pro prodej zemědělských produktů, aplikace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Odpad jako zdroj </a:t>
            </a:r>
            <a:r>
              <a:rPr lang="cs-CZ" sz="2300" dirty="0">
                <a:latin typeface="Cambria" panose="02040503050406030204" pitchFamily="18" charset="0"/>
                <a:ea typeface="Cambria" panose="02040503050406030204" pitchFamily="18" charset="0"/>
              </a:rPr>
              <a:t>(k energetickému využití, prodej drahých kovů, re-use centra)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Inovativní energetika </a:t>
            </a:r>
            <a:r>
              <a:rPr lang="cs-CZ" sz="2200" dirty="0">
                <a:latin typeface="Cambria" panose="02040503050406030204" pitchFamily="18" charset="0"/>
                <a:ea typeface="Cambria" panose="02040503050406030204" pitchFamily="18" charset="0"/>
              </a:rPr>
              <a:t>(solární a větrná, biomasa, bioplyn, LED světla ve VO…)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Kultura má být rozmanitá pro všechny </a:t>
            </a:r>
            <a:r>
              <a:rPr lang="cs-CZ" sz="2300" dirty="0">
                <a:latin typeface="Cambria" panose="02040503050406030204" pitchFamily="18" charset="0"/>
                <a:ea typeface="Cambria" panose="02040503050406030204" pitchFamily="18" charset="0"/>
              </a:rPr>
              <a:t>(podpora spolků, využití knihoven jako komunitních center)</a:t>
            </a:r>
            <a:endParaRPr lang="cs-CZ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74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7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650AE6-8AEA-4C5C-A9D3-F2BD5B7CB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r="31000" b="-2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72F7001-27CF-422A-97E8-B1129F7F0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r="18804" b="-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0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97792FC-4CDA-4E2B-9CCD-D1425373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58" y="345920"/>
            <a:ext cx="10515600" cy="9138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MAS Mezi Hrady = inovační broker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478F837-445D-453A-9046-F24487E4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58" y="1517715"/>
            <a:ext cx="10515600" cy="34029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Vzhledem k omezeným kapacitám v obcích mohou kompenzovat tento nedostatek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Pomáhat plánovat a implementovat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Zajištění odborníků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SCLLD obsahuje chytrá řešení a mapuje problémy v obcích</a:t>
            </a:r>
          </a:p>
        </p:txBody>
      </p:sp>
    </p:spTree>
    <p:extLst>
      <p:ext uri="{BB962C8B-B14F-4D97-AF65-F5344CB8AC3E}">
        <p14:creationId xmlns:p14="http://schemas.microsoft.com/office/powerpoint/2010/main" val="29115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1" name="Rectangle 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8321FB9A-19BC-4CD7-B426-F518970DF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" b="-1"/>
          <a:stretch/>
        </p:blipFill>
        <p:spPr bwMode="auto">
          <a:xfrm>
            <a:off x="61994" y="54254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Rectangle 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FE22D0-B09A-4923-A024-95731FC3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783" y="372874"/>
            <a:ext cx="3822189" cy="1765892"/>
          </a:xfrm>
        </p:spPr>
        <p:txBody>
          <a:bodyPr>
            <a:normAutofit fontScale="90000"/>
          </a:bodyPr>
          <a:lstStyle/>
          <a:p>
            <a:r>
              <a:rPr lang="cs-CZ" sz="3100" b="0" i="0" dirty="0">
                <a:effectLst/>
                <a:latin typeface="Roboto" panose="02000000000000000000" pitchFamily="2" charset="0"/>
              </a:rPr>
              <a:t>Smart Villages: Oživení služeb na venkově</a:t>
            </a:r>
            <a:br>
              <a:rPr lang="cs-CZ" sz="3100" b="0" i="0" dirty="0">
                <a:effectLst/>
                <a:latin typeface="Roboto" panose="02000000000000000000" pitchFamily="2" charset="0"/>
              </a:rPr>
            </a:br>
            <a:endParaRPr lang="cs-CZ" sz="3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F74BD4-90B4-48C4-8C7D-F335E050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566" y="2434201"/>
            <a:ext cx="3448373" cy="913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hlinkClick r:id="rId3"/>
              </a:rPr>
              <a:t>https://www.youtube.com/watch?v=EAv1zBu1zmM</a:t>
            </a:r>
            <a:endParaRPr lang="cs-CZ" sz="22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6919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D622A-67E7-47DE-A43A-2FB8D865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61" y="260367"/>
            <a:ext cx="10515600" cy="7935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Co je „CHYTRÝ VENKOV“?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43E36-531F-4506-807D-E42D3C05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1"/>
            <a:ext cx="10515600" cy="453131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5000"/>
              </a:lnSpc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cs-CZ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ŘEŠENÍ, KTERÁ VEDOU KE ZKVALITŇOVÁNÍ PODMÍNEK ŽIVOTA V OBCÍCH</a:t>
            </a:r>
          </a:p>
          <a:p>
            <a:pPr marL="0" lvl="0" indent="0" algn="just">
              <a:lnSpc>
                <a:spcPct val="105000"/>
              </a:lnSpc>
              <a:buNone/>
            </a:pPr>
            <a:endParaRPr lang="cs-CZ" sz="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Smart řešení mohou, ale i nemusí mít technologické řešení </a:t>
            </a:r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(komunitní x modernizační přístup)</a:t>
            </a:r>
            <a:endParaRPr lang="cs-CZ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Klade vyšší míru na udržitelnost podnikání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Zaměřuje se na regionální specializaci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Klade důraz na spolupráci venkovských aktérů  a l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epší provázanost politiky a partnerství</a:t>
            </a: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endParaRPr lang="cs-CZ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EBF46B4-DECA-4532-AB64-5838804C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500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… se chovají v souladu s trvale udržitelným rozvojem.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… využívají technologie.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…. se celkově posouvají dál.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…. dokáží reagovat na negativní záležitosti a využívají k tomu prostředky, které proces urychlí a zlepší.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9A152A69-A19B-4094-827A-E5834A74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89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SMART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“ obce…</a:t>
            </a:r>
          </a:p>
        </p:txBody>
      </p:sp>
    </p:spTree>
    <p:extLst>
      <p:ext uri="{BB962C8B-B14F-4D97-AF65-F5344CB8AC3E}">
        <p14:creationId xmlns:p14="http://schemas.microsoft.com/office/powerpoint/2010/main" val="38035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D622A-67E7-47DE-A43A-2FB8D865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862"/>
            <a:ext cx="10515600" cy="84077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Nejčastější problémy venkova</a:t>
            </a:r>
          </a:p>
        </p:txBody>
      </p:sp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3D52634-A224-4C3D-948D-DE93C11E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257"/>
            <a:ext cx="10515600" cy="38288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Špatná infrastruktura a občanská vybavenost 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(jesle vs. udržení pozic na trhu práce)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Chybějí aktivní lidé vs. stárnoucí populace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Špatné životní prostředí 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(zemědělství, retenční schopnosti krajiny, zdroje pitné vody, odpady)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Nedostatečné strategické plánování obcí 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(nepřipravenost, nekoncepčnost)</a:t>
            </a:r>
          </a:p>
          <a:p>
            <a:pPr marL="0" indent="0">
              <a:spcAft>
                <a:spcPts val="600"/>
              </a:spcAft>
              <a:buNone/>
            </a:pP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Každá obec má jiné problémy i jiné příležitosti</a:t>
            </a:r>
            <a:r>
              <a:rPr lang="cs-CZ" sz="2400" b="1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5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1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Na nápravu řádění kůrovce jde v kraji téměř 236 milionů korun - Berounský  deník">
            <a:extLst>
              <a:ext uri="{FF2B5EF4-FFF2-40B4-BE49-F238E27FC236}">
                <a16:creationId xmlns:a16="http://schemas.microsoft.com/office/drawing/2014/main" id="{C07EF932-C63A-4D3E-BA12-D2C516BEB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r="2" b="203"/>
          <a:stretch/>
        </p:blipFill>
        <p:spPr bwMode="auto">
          <a:xfrm>
            <a:off x="192526" y="550518"/>
            <a:ext cx="5799477" cy="27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obsah 3" descr="FOTO: Povodně vašima očima | Radiožurnál">
            <a:extLst>
              <a:ext uri="{FF2B5EF4-FFF2-40B4-BE49-F238E27FC236}">
                <a16:creationId xmlns:a16="http://schemas.microsoft.com/office/drawing/2014/main" id="{8F9B0910-E5D1-49D5-A155-B3C9CAA298E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" r="-3" b="9870"/>
          <a:stretch/>
        </p:blipFill>
        <p:spPr bwMode="auto">
          <a:xfrm>
            <a:off x="6191622" y="550517"/>
            <a:ext cx="5796945" cy="2783429"/>
          </a:xfrm>
          <a:prstGeom prst="rect">
            <a:avLst/>
          </a:prstGeom>
          <a:noFill/>
        </p:spPr>
      </p:pic>
      <p:pic>
        <p:nvPicPr>
          <p:cNvPr id="7" name="Picture 8" descr="Už jen do pátku se mohou zemědělci hlásit o peníze za loňské sucho.  Připraveny jsou dvě miliardy | iROZHLAS - spolehlivé zprávy">
            <a:extLst>
              <a:ext uri="{FF2B5EF4-FFF2-40B4-BE49-F238E27FC236}">
                <a16:creationId xmlns:a16="http://schemas.microsoft.com/office/drawing/2014/main" id="{88D91647-0E4C-4430-81EA-B3BF844FE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17129"/>
          <a:stretch/>
        </p:blipFill>
        <p:spPr bwMode="auto">
          <a:xfrm>
            <a:off x="196714" y="3514856"/>
            <a:ext cx="5799477" cy="27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erounský deník | Berounsko zasypané odpadem | fotogalerie">
            <a:extLst>
              <a:ext uri="{FF2B5EF4-FFF2-40B4-BE49-F238E27FC236}">
                <a16:creationId xmlns:a16="http://schemas.microsoft.com/office/drawing/2014/main" id="{C045E396-9423-426B-94D2-C2FC3EB7E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8" r="-3" b="-3"/>
          <a:stretch/>
        </p:blipFill>
        <p:spPr bwMode="auto">
          <a:xfrm>
            <a:off x="6195810" y="3514855"/>
            <a:ext cx="5796945" cy="27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7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80F1039F-64A9-4264-AFEE-81718A38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692539" cy="7972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3600" b="1">
                <a:latin typeface="Cambria" panose="02040503050406030204" pitchFamily="18" charset="0"/>
                <a:ea typeface="Cambria" panose="02040503050406030204" pitchFamily="18" charset="0"/>
              </a:rPr>
              <a:t>Koncept </a:t>
            </a:r>
            <a:r>
              <a:rPr lang="cs-CZ" sz="4000" b="1">
                <a:latin typeface="Cambria" panose="02040503050406030204" pitchFamily="18" charset="0"/>
                <a:ea typeface="Cambria" panose="02040503050406030204" pitchFamily="18" charset="0"/>
              </a:rPr>
              <a:t>SMART</a:t>
            </a:r>
            <a:r>
              <a:rPr lang="cs-CZ" sz="3600" b="1">
                <a:latin typeface="Cambria" panose="02040503050406030204" pitchFamily="18" charset="0"/>
                <a:ea typeface="Cambria" panose="02040503050406030204" pitchFamily="18" charset="0"/>
              </a:rPr>
              <a:t> venkova musí zahrnovat téma:</a:t>
            </a:r>
            <a:endParaRPr lang="cs-CZ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E511F20-018E-453A-A505-AC1D45FCC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6101"/>
            <a:ext cx="9777985" cy="38978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Plánování a efektivní řízení obcí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Populační dynamika a místní ekonomika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Komunitní život a infrastruktura 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well-being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jako priorita obce)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Životní prostředí a krajina 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(r. 2050 klimaticky neutrální Evropa)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Dopravní mobilita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Inteligentní a inovativní energetika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Informační a komunikační technologie</a:t>
            </a:r>
          </a:p>
        </p:txBody>
      </p:sp>
    </p:spTree>
    <p:extLst>
      <p:ext uri="{BB962C8B-B14F-4D97-AF65-F5344CB8AC3E}">
        <p14:creationId xmlns:p14="http://schemas.microsoft.com/office/powerpoint/2010/main" val="13774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97792FC-4CDA-4E2B-9CCD-D1425373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69" y="380624"/>
            <a:ext cx="10746783" cy="6965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Vysokorychlostní internet </a:t>
            </a:r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– jako stavební prvek</a:t>
            </a:r>
            <a:endParaRPr lang="cs-CZ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478F837-445D-453A-9046-F24487E4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19" y="1278930"/>
            <a:ext cx="10515600" cy="417647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cs-CZ" sz="3800" dirty="0">
                <a:latin typeface="Cambria" panose="02040503050406030204" pitchFamily="18" charset="0"/>
                <a:ea typeface="Cambria" panose="02040503050406030204" pitchFamily="18" charset="0"/>
              </a:rPr>
              <a:t>Využití pro krizová řešení</a:t>
            </a:r>
          </a:p>
          <a:p>
            <a:pPr>
              <a:spcAft>
                <a:spcPts val="600"/>
              </a:spcAft>
            </a:pPr>
            <a:r>
              <a:rPr lang="cs-CZ" sz="3800">
                <a:latin typeface="Cambria"/>
                <a:ea typeface="Cambria" panose="02040503050406030204" pitchFamily="18" charset="0"/>
              </a:rPr>
              <a:t>Sdílení dat v rámci meziobecní spolupráce</a:t>
            </a:r>
            <a:endParaRPr lang="cs-CZ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800" dirty="0">
                <a:latin typeface="Cambria" panose="02040503050406030204" pitchFamily="18" charset="0"/>
                <a:ea typeface="Cambria" panose="02040503050406030204" pitchFamily="18" charset="0"/>
              </a:rPr>
              <a:t>Možnost homeoffice mladých lidí </a:t>
            </a: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(03/2020 až 35% pracující z domova)</a:t>
            </a:r>
            <a:endParaRPr lang="cs-CZ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800" dirty="0">
                <a:latin typeface="Cambria"/>
                <a:ea typeface="Cambria" panose="02040503050406030204" pitchFamily="18" charset="0"/>
              </a:rPr>
              <a:t>WIFI v komunitních centrech </a:t>
            </a:r>
            <a:r>
              <a:rPr lang="cs-CZ" sz="2900">
                <a:latin typeface="Cambria"/>
                <a:ea typeface="Cambria" panose="02040503050406030204" pitchFamily="18" charset="0"/>
              </a:rPr>
              <a:t>(lidé ohrožení digitálním vyloučením)</a:t>
            </a:r>
          </a:p>
          <a:p>
            <a:pPr>
              <a:spcAft>
                <a:spcPts val="600"/>
              </a:spcAft>
            </a:pPr>
            <a:r>
              <a:rPr lang="cs-CZ" sz="3800" dirty="0">
                <a:latin typeface="Cambria" panose="02040503050406030204" pitchFamily="18" charset="0"/>
                <a:ea typeface="Cambria" panose="02040503050406030204" pitchFamily="18" charset="0"/>
              </a:rPr>
              <a:t>Internet rozšiřuje komunikační kanály</a:t>
            </a:r>
          </a:p>
          <a:p>
            <a:pPr>
              <a:spcAft>
                <a:spcPts val="600"/>
              </a:spcAft>
            </a:pPr>
            <a:r>
              <a:rPr lang="cs-CZ" sz="3800" dirty="0">
                <a:latin typeface="Cambria"/>
                <a:ea typeface="Cambria" panose="02040503050406030204" pitchFamily="18" charset="0"/>
              </a:rPr>
              <a:t>Možnost aplikace chytrých řešení </a:t>
            </a:r>
            <a:r>
              <a:rPr lang="cs-CZ" sz="2900" dirty="0">
                <a:latin typeface="Cambria"/>
                <a:ea typeface="Cambria" panose="02040503050406030204" pitchFamily="18" charset="0"/>
              </a:rPr>
              <a:t>(car-</a:t>
            </a:r>
            <a:r>
              <a:rPr lang="cs-CZ" sz="2900" err="1">
                <a:latin typeface="Cambria"/>
                <a:ea typeface="Cambria" panose="02040503050406030204" pitchFamily="18" charset="0"/>
              </a:rPr>
              <a:t>sharing</a:t>
            </a:r>
            <a:r>
              <a:rPr lang="cs-CZ" sz="2900" dirty="0">
                <a:latin typeface="Cambria"/>
                <a:ea typeface="Cambria" panose="020405030504060302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3800" dirty="0">
                <a:latin typeface="Cambria" panose="02040503050406030204" pitchFamily="18" charset="0"/>
                <a:ea typeface="Cambria" panose="02040503050406030204" pitchFamily="18" charset="0"/>
              </a:rPr>
              <a:t>Možnost nahradit komerční služby </a:t>
            </a:r>
            <a:r>
              <a:rPr lang="cs-CZ" sz="2900" dirty="0">
                <a:latin typeface="Cambria" panose="02040503050406030204" pitchFamily="18" charset="0"/>
                <a:ea typeface="Cambria" panose="02040503050406030204" pitchFamily="18" charset="0"/>
              </a:rPr>
              <a:t>(bankovní pobočky, e-shopy)</a:t>
            </a:r>
          </a:p>
          <a:p>
            <a:pPr marL="0" indent="0">
              <a:spcAft>
                <a:spcPts val="600"/>
              </a:spcAft>
              <a:buNone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4000" b="1">
                <a:latin typeface="Cambria"/>
                <a:ea typeface="Cambria" panose="02040503050406030204" pitchFamily="18" charset="0"/>
              </a:rPr>
              <a:t>Připojení k vysokorychlostnímu internetu zajistí, že venkov neztratí krok s městy </a:t>
            </a:r>
            <a:r>
              <a:rPr lang="cs-CZ" sz="4000" b="1" dirty="0">
                <a:latin typeface="Cambria"/>
                <a:ea typeface="Cambria" panose="02040503050406030204" pitchFamily="18" charset="0"/>
              </a:rPr>
              <a:t>a bude atraktivní pro život. </a:t>
            </a:r>
          </a:p>
          <a:p>
            <a:pPr>
              <a:spcAft>
                <a:spcPts val="600"/>
              </a:spcAft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ytrá farma? Podívejte se, jak IoT zahýbe zemědělstvím | IoTPort">
            <a:extLst>
              <a:ext uri="{FF2B5EF4-FFF2-40B4-BE49-F238E27FC236}">
                <a16:creationId xmlns:a16="http://schemas.microsoft.com/office/drawing/2014/main" id="{B233C8E4-D66A-4515-AFB2-D057B913F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r="41353"/>
          <a:stretch/>
        </p:blipFill>
        <p:spPr bwMode="auto">
          <a:xfrm>
            <a:off x="-6507" y="1183339"/>
            <a:ext cx="4046132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gitalizace komunit je nezbytná pro zajištění jejich přežití.">
            <a:extLst>
              <a:ext uri="{FF2B5EF4-FFF2-40B4-BE49-F238E27FC236}">
                <a16:creationId xmlns:a16="http://schemas.microsoft.com/office/drawing/2014/main" id="{677EA695-4130-47E4-8D56-BC723F5D9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r="40435" b="1"/>
          <a:stretch/>
        </p:blipFill>
        <p:spPr bwMode="auto">
          <a:xfrm>
            <a:off x="4094960" y="10"/>
            <a:ext cx="4029005" cy="5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7D58C2B-5992-4C7E-8240-A0B915238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r="39273"/>
          <a:stretch/>
        </p:blipFill>
        <p:spPr bwMode="auto">
          <a:xfrm>
            <a:off x="8179347" y="1183339"/>
            <a:ext cx="4012654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8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DB849F3-CBE2-4548-9B52-3CE0D499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5579070"/>
            <a:ext cx="6564377" cy="10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97792FC-4CDA-4E2B-9CCD-D1425373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5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Důsledky</a:t>
            </a:r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pomalého</a:t>
            </a:r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cs-CZ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obcí</a:t>
            </a:r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478F837-445D-453A-9046-F24487E4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353"/>
            <a:ext cx="10515600" cy="402995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cs-CZ" sz="9600" b="1" dirty="0">
                <a:latin typeface="Cambria" panose="02040503050406030204" pitchFamily="18" charset="0"/>
                <a:ea typeface="Cambria" panose="02040503050406030204" pitchFamily="18" charset="0"/>
              </a:rPr>
              <a:t>Špatná infrastruktura a občanská vybavenost </a:t>
            </a:r>
            <a:r>
              <a:rPr lang="cs-CZ" sz="96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cs-CZ" sz="8000" dirty="0">
                <a:latin typeface="Cambria" panose="02040503050406030204" pitchFamily="18" charset="0"/>
                <a:ea typeface="Cambria" panose="02040503050406030204" pitchFamily="18" charset="0"/>
              </a:rPr>
              <a:t>nižší atraktivita pro bydlení</a:t>
            </a:r>
            <a:endParaRPr lang="cs-CZ" sz="9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cs-CZ" sz="9600" b="1" dirty="0">
                <a:latin typeface="Cambria"/>
                <a:ea typeface="Cambria" panose="02040503050406030204" pitchFamily="18" charset="0"/>
              </a:rPr>
              <a:t>Nižší ceny nemovitostí </a:t>
            </a:r>
            <a:r>
              <a:rPr lang="cs-CZ" sz="9600" dirty="0">
                <a:latin typeface="Cambria"/>
                <a:ea typeface="Cambria" panose="02040503050406030204" pitchFamily="18" charset="0"/>
              </a:rPr>
              <a:t>= </a:t>
            </a:r>
            <a:r>
              <a:rPr lang="cs-CZ" sz="8000" dirty="0">
                <a:latin typeface="Cambria"/>
                <a:ea typeface="Cambria" panose="02040503050406030204" pitchFamily="18" charset="0"/>
              </a:rPr>
              <a:t>obyvatelé s nižším příjmem, méně možností pro podnikání vs. hůře placená místa</a:t>
            </a:r>
            <a:endParaRPr lang="cs-CZ" sz="9600" dirty="0">
              <a:latin typeface="Cambria"/>
              <a:ea typeface="Cambria" panose="02040503050406030204" pitchFamily="18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cs-CZ" sz="9600" b="1" dirty="0">
                <a:latin typeface="Cambria" panose="02040503050406030204" pitchFamily="18" charset="0"/>
                <a:ea typeface="Cambria" panose="02040503050406030204" pitchFamily="18" charset="0"/>
              </a:rPr>
              <a:t>Stárnutí populace</a:t>
            </a:r>
          </a:p>
          <a:p>
            <a:pPr marL="0" indent="0" algn="just">
              <a:spcAft>
                <a:spcPts val="600"/>
              </a:spcAft>
              <a:buNone/>
            </a:pPr>
            <a:endParaRPr lang="cs-CZ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9600" dirty="0">
                <a:latin typeface="Cambria" panose="02040503050406030204" pitchFamily="18" charset="0"/>
                <a:ea typeface="Cambria" panose="02040503050406030204" pitchFamily="18" charset="0"/>
              </a:rPr>
              <a:t>Rozvoj malých venkovských obcí je významně závislý na kvalitě lidských zdrojů v obci a jejich vlastní aktivitě i aktivitě dalších aktérů rozvoje. </a:t>
            </a:r>
          </a:p>
          <a:p>
            <a:pPr>
              <a:spcAft>
                <a:spcPts val="600"/>
              </a:spcAft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16DFE40E3FE042BE6CD6D3CD56A13A" ma:contentTypeVersion="13" ma:contentTypeDescription="Vytvoří nový dokument" ma:contentTypeScope="" ma:versionID="2d5f774bbd79a9f3c771750cbf04da7b">
  <xsd:schema xmlns:xsd="http://www.w3.org/2001/XMLSchema" xmlns:xs="http://www.w3.org/2001/XMLSchema" xmlns:p="http://schemas.microsoft.com/office/2006/metadata/properties" xmlns:ns2="5c01f09b-67c5-4daf-8af2-eac694115606" xmlns:ns3="19638a50-ea2d-4f3b-8a76-755a31be38fa" targetNamespace="http://schemas.microsoft.com/office/2006/metadata/properties" ma:root="true" ma:fieldsID="71543ad275ba72ef7aa006f7afd60027" ns2:_="" ns3:_="">
    <xsd:import namespace="5c01f09b-67c5-4daf-8af2-eac694115606"/>
    <xsd:import namespace="19638a50-ea2d-4f3b-8a76-755a31be3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1f09b-67c5-4daf-8af2-eac694115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38a50-ea2d-4f3b-8a76-755a31be3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EA9C51-2DF8-4036-B76B-874C3408C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1f09b-67c5-4daf-8af2-eac694115606"/>
    <ds:schemaRef ds:uri="19638a50-ea2d-4f3b-8a76-755a31be3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C1076-3FBF-4AB2-BFA4-541BD492BC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CBE19-4C86-4A1B-BFA3-DF6FB127D39B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</TotalTime>
  <Words>663</Words>
  <Application>Microsoft Office PowerPoint</Application>
  <PresentationFormat>Širokoúhlá obrazovka</PresentationFormat>
  <Paragraphs>75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Roboto</vt:lpstr>
      <vt:lpstr>Symbol</vt:lpstr>
      <vt:lpstr>Wingdings</vt:lpstr>
      <vt:lpstr>Motiv Office</vt:lpstr>
      <vt:lpstr>Strategie komunitně vedeného místního rozvoje na období 2021–2027 MAS Mezi Hrady</vt:lpstr>
      <vt:lpstr>Co je „CHYTRÝ VENKOV“?</vt:lpstr>
      <vt:lpstr>„SMART“ obce…</vt:lpstr>
      <vt:lpstr>Nejčastější problémy venkova</vt:lpstr>
      <vt:lpstr>Prezentace aplikace PowerPoint</vt:lpstr>
      <vt:lpstr>Koncept SMART venkova musí zahrnovat téma:</vt:lpstr>
      <vt:lpstr>Vysokorychlostní internet – jako stavební prvek</vt:lpstr>
      <vt:lpstr>Prezentace aplikace PowerPoint</vt:lpstr>
      <vt:lpstr>Důsledky pomalého rozvoje obcí</vt:lpstr>
      <vt:lpstr>Komunita vs. SMART řešení</vt:lpstr>
      <vt:lpstr>Příklady SMART řešení </vt:lpstr>
      <vt:lpstr>Prezentace aplikace PowerPoint</vt:lpstr>
      <vt:lpstr>MAS Mezi Hrady = inovační broker</vt:lpstr>
      <vt:lpstr>Smart Villages: Oživení služeb na venkově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komunitně vedeného místního rozvoje na období 2021–2027 MAS Mezi Hrady</dc:title>
  <dc:creator>Pavla Dvořáková</dc:creator>
  <cp:lastModifiedBy>Tereza Houšková</cp:lastModifiedBy>
  <cp:revision>12</cp:revision>
  <dcterms:created xsi:type="dcterms:W3CDTF">2021-05-06T06:47:18Z</dcterms:created>
  <dcterms:modified xsi:type="dcterms:W3CDTF">2021-08-05T08:56:09Z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0x0101004D16DFE40E3FE042BE6CD6D3CD56A13A</vt:lpwstr>
  </property>
</Properties>
</file>