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340" r:id="rId5"/>
    <p:sldId id="268" r:id="rId6"/>
    <p:sldId id="356" r:id="rId7"/>
    <p:sldId id="378" r:id="rId8"/>
    <p:sldId id="355" r:id="rId9"/>
    <p:sldId id="357" r:id="rId10"/>
    <p:sldId id="318" r:id="rId11"/>
    <p:sldId id="313" r:id="rId12"/>
    <p:sldId id="389" r:id="rId13"/>
    <p:sldId id="390" r:id="rId14"/>
    <p:sldId id="391" r:id="rId15"/>
    <p:sldId id="392" r:id="rId16"/>
    <p:sldId id="393" r:id="rId17"/>
    <p:sldId id="388" r:id="rId18"/>
    <p:sldId id="394" r:id="rId19"/>
    <p:sldId id="395" r:id="rId20"/>
    <p:sldId id="373" r:id="rId21"/>
    <p:sldId id="320" r:id="rId22"/>
    <p:sldId id="382" r:id="rId23"/>
    <p:sldId id="396" r:id="rId24"/>
    <p:sldId id="383" r:id="rId25"/>
    <p:sldId id="385" r:id="rId26"/>
    <p:sldId id="381" r:id="rId27"/>
    <p:sldId id="379" r:id="rId28"/>
    <p:sldId id="380" r:id="rId29"/>
    <p:sldId id="384" r:id="rId30"/>
    <p:sldId id="386" r:id="rId31"/>
    <p:sldId id="387" r:id="rId32"/>
    <p:sldId id="375" r:id="rId33"/>
    <p:sldId id="377" r:id="rId34"/>
    <p:sldId id="259" r:id="rId35"/>
  </p:sldIdLst>
  <p:sldSz cx="12192000" cy="6858000"/>
  <p:notesSz cx="6810375" cy="99425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9005C3-6002-4F4B-9259-753BD0845223}" v="4" dt="2023-10-18T13:11:14.983"/>
    <p1510:client id="{E6578FD2-B4D7-49C2-A582-FE14B402D946}" v="180" dt="2023-10-18T16:06:36.9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la Dvořáková" userId="b9e094d9-285e-4e2b-814c-9c06a186ce6b" providerId="ADAL" clId="{7C9005C3-6002-4F4B-9259-753BD0845223}"/>
    <pc:docChg chg="undo custSel modSld">
      <pc:chgData name="Pavla Dvořáková" userId="b9e094d9-285e-4e2b-814c-9c06a186ce6b" providerId="ADAL" clId="{7C9005C3-6002-4F4B-9259-753BD0845223}" dt="2023-10-18T13:11:14.983" v="27" actId="20577"/>
      <pc:docMkLst>
        <pc:docMk/>
      </pc:docMkLst>
      <pc:sldChg chg="modSp mod">
        <pc:chgData name="Pavla Dvořáková" userId="b9e094d9-285e-4e2b-814c-9c06a186ce6b" providerId="ADAL" clId="{7C9005C3-6002-4F4B-9259-753BD0845223}" dt="2023-10-13T08:19:46.332" v="2"/>
        <pc:sldMkLst>
          <pc:docMk/>
          <pc:sldMk cId="3412515891" sldId="356"/>
        </pc:sldMkLst>
        <pc:spChg chg="mod">
          <ac:chgData name="Pavla Dvořáková" userId="b9e094d9-285e-4e2b-814c-9c06a186ce6b" providerId="ADAL" clId="{7C9005C3-6002-4F4B-9259-753BD0845223}" dt="2023-10-13T08:19:46.332" v="2"/>
          <ac:spMkLst>
            <pc:docMk/>
            <pc:sldMk cId="3412515891" sldId="356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7T06:17:46.347" v="25" actId="6549"/>
        <pc:sldMkLst>
          <pc:docMk/>
          <pc:sldMk cId="578463803" sldId="377"/>
        </pc:sldMkLst>
        <pc:spChg chg="mod">
          <ac:chgData name="Pavla Dvořáková" userId="b9e094d9-285e-4e2b-814c-9c06a186ce6b" providerId="ADAL" clId="{7C9005C3-6002-4F4B-9259-753BD0845223}" dt="2023-10-13T08:49:49.275" v="21" actId="20577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Pavla Dvořáková" userId="b9e094d9-285e-4e2b-814c-9c06a186ce6b" providerId="ADAL" clId="{7C9005C3-6002-4F4B-9259-753BD0845223}" dt="2023-10-17T06:17:46.347" v="25" actId="6549"/>
          <ac:spMkLst>
            <pc:docMk/>
            <pc:sldMk cId="578463803" sldId="377"/>
            <ac:spMk id="4" creationId="{70EE355F-45BB-869F-10FF-B220CF9BF6E9}"/>
          </ac:spMkLst>
        </pc:spChg>
      </pc:sldChg>
      <pc:sldChg chg="modSp mod">
        <pc:chgData name="Pavla Dvořáková" userId="b9e094d9-285e-4e2b-814c-9c06a186ce6b" providerId="ADAL" clId="{7C9005C3-6002-4F4B-9259-753BD0845223}" dt="2023-10-13T08:27:07.790" v="3" actId="20577"/>
        <pc:sldMkLst>
          <pc:docMk/>
          <pc:sldMk cId="4184518276" sldId="378"/>
        </pc:sldMkLst>
        <pc:spChg chg="mod">
          <ac:chgData name="Pavla Dvořáková" userId="b9e094d9-285e-4e2b-814c-9c06a186ce6b" providerId="ADAL" clId="{7C9005C3-6002-4F4B-9259-753BD0845223}" dt="2023-10-13T08:27:07.790" v="3" actId="20577"/>
          <ac:spMkLst>
            <pc:docMk/>
            <pc:sldMk cId="4184518276" sldId="378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46:01.394" v="15" actId="20577"/>
        <pc:sldMkLst>
          <pc:docMk/>
          <pc:sldMk cId="1182576756" sldId="386"/>
        </pc:sldMkLst>
        <pc:spChg chg="mod">
          <ac:chgData name="Pavla Dvořáková" userId="b9e094d9-285e-4e2b-814c-9c06a186ce6b" providerId="ADAL" clId="{7C9005C3-6002-4F4B-9259-753BD0845223}" dt="2023-10-13T08:46:01.394" v="15" actId="20577"/>
          <ac:spMkLst>
            <pc:docMk/>
            <pc:sldMk cId="1182576756" sldId="386"/>
            <ac:spMk id="2" creationId="{DD20969D-EB84-46F9-BA54-36A3770C2845}"/>
          </ac:spMkLst>
        </pc:spChg>
      </pc:sldChg>
      <pc:sldChg chg="modSp mod">
        <pc:chgData name="Pavla Dvořáková" userId="b9e094d9-285e-4e2b-814c-9c06a186ce6b" providerId="ADAL" clId="{7C9005C3-6002-4F4B-9259-753BD0845223}" dt="2023-10-13T08:49:41.020" v="20" actId="1076"/>
        <pc:sldMkLst>
          <pc:docMk/>
          <pc:sldMk cId="3470884696" sldId="387"/>
        </pc:sldMkLst>
        <pc:spChg chg="mod">
          <ac:chgData name="Pavla Dvořáková" userId="b9e094d9-285e-4e2b-814c-9c06a186ce6b" providerId="ADAL" clId="{7C9005C3-6002-4F4B-9259-753BD0845223}" dt="2023-10-13T08:49:38.622" v="19" actId="255"/>
          <ac:spMkLst>
            <pc:docMk/>
            <pc:sldMk cId="3470884696" sldId="387"/>
            <ac:spMk id="9" creationId="{98E089D8-2DE0-410E-93CB-5D9316C82E59}"/>
          </ac:spMkLst>
        </pc:spChg>
        <pc:picChg chg="mod">
          <ac:chgData name="Pavla Dvořáková" userId="b9e094d9-285e-4e2b-814c-9c06a186ce6b" providerId="ADAL" clId="{7C9005C3-6002-4F4B-9259-753BD0845223}" dt="2023-10-13T08:49:41.020" v="20" actId="1076"/>
          <ac:picMkLst>
            <pc:docMk/>
            <pc:sldMk cId="3470884696" sldId="387"/>
            <ac:picMk id="4" creationId="{3AE50D2A-D2CC-C79E-6463-A7512A4FB323}"/>
          </ac:picMkLst>
        </pc:picChg>
      </pc:sldChg>
      <pc:sldChg chg="modSp mod">
        <pc:chgData name="Pavla Dvořáková" userId="b9e094d9-285e-4e2b-814c-9c06a186ce6b" providerId="ADAL" clId="{7C9005C3-6002-4F4B-9259-753BD0845223}" dt="2023-10-18T13:11:14.983" v="27" actId="20577"/>
        <pc:sldMkLst>
          <pc:docMk/>
          <pc:sldMk cId="1781747503" sldId="389"/>
        </pc:sldMkLst>
        <pc:spChg chg="mod">
          <ac:chgData name="Pavla Dvořáková" userId="b9e094d9-285e-4e2b-814c-9c06a186ce6b" providerId="ADAL" clId="{7C9005C3-6002-4F4B-9259-753BD0845223}" dt="2023-10-18T13:11:14.983" v="27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6:57.504" v="11" actId="20577"/>
        <pc:sldMkLst>
          <pc:docMk/>
          <pc:sldMk cId="833950063" sldId="390"/>
        </pc:sldMkLst>
        <pc:spChg chg="mod">
          <ac:chgData name="Pavla Dvořáková" userId="b9e094d9-285e-4e2b-814c-9c06a186ce6b" providerId="ADAL" clId="{7C9005C3-6002-4F4B-9259-753BD0845223}" dt="2023-10-13T08:36:57.504" v="11" actId="20577"/>
          <ac:spMkLst>
            <pc:docMk/>
            <pc:sldMk cId="833950063" sldId="390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7:19.182" v="12" actId="1076"/>
        <pc:sldMkLst>
          <pc:docMk/>
          <pc:sldMk cId="4088880078" sldId="391"/>
        </pc:sldMkLst>
        <pc:spChg chg="mod">
          <ac:chgData name="Pavla Dvořáková" userId="b9e094d9-285e-4e2b-814c-9c06a186ce6b" providerId="ADAL" clId="{7C9005C3-6002-4F4B-9259-753BD0845223}" dt="2023-10-13T08:37:19.182" v="12" actId="1076"/>
          <ac:spMkLst>
            <pc:docMk/>
            <pc:sldMk cId="4088880078" sldId="391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3T08:39:38.238" v="14" actId="20577"/>
        <pc:sldMkLst>
          <pc:docMk/>
          <pc:sldMk cId="1615044685" sldId="393"/>
        </pc:sldMkLst>
        <pc:spChg chg="mod">
          <ac:chgData name="Pavla Dvořáková" userId="b9e094d9-285e-4e2b-814c-9c06a186ce6b" providerId="ADAL" clId="{7C9005C3-6002-4F4B-9259-753BD0845223}" dt="2023-10-13T08:39:38.238" v="14" actId="20577"/>
          <ac:spMkLst>
            <pc:docMk/>
            <pc:sldMk cId="1615044685" sldId="393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7C9005C3-6002-4F4B-9259-753BD0845223}" dt="2023-10-18T13:01:47.035" v="26" actId="207"/>
        <pc:sldMkLst>
          <pc:docMk/>
          <pc:sldMk cId="3877769036" sldId="394"/>
        </pc:sldMkLst>
        <pc:spChg chg="mod">
          <ac:chgData name="Pavla Dvořáková" userId="b9e094d9-285e-4e2b-814c-9c06a186ce6b" providerId="ADAL" clId="{7C9005C3-6002-4F4B-9259-753BD0845223}" dt="2023-10-18T13:01:47.035" v="26" actId="207"/>
          <ac:spMkLst>
            <pc:docMk/>
            <pc:sldMk cId="3877769036" sldId="394"/>
            <ac:spMk id="3" creationId="{E9C43D0C-A677-48EC-9442-6133D4932A0F}"/>
          </ac:spMkLst>
        </pc:spChg>
      </pc:sldChg>
    </pc:docChg>
  </pc:docChgLst>
  <pc:docChgLst>
    <pc:chgData name="Pavla Dvořáková" userId="b9e094d9-285e-4e2b-814c-9c06a186ce6b" providerId="ADAL" clId="{4ED483AC-8CE5-42A9-B7B4-78DE56192D68}"/>
    <pc:docChg chg="undo custSel addSld modSld">
      <pc:chgData name="Pavla Dvořáková" userId="b9e094d9-285e-4e2b-814c-9c06a186ce6b" providerId="ADAL" clId="{4ED483AC-8CE5-42A9-B7B4-78DE56192D68}" dt="2022-11-14T11:51:38.096" v="3117" actId="14100"/>
      <pc:docMkLst>
        <pc:docMk/>
      </pc:docMkLst>
      <pc:sldChg chg="modSp mod">
        <pc:chgData name="Pavla Dvořáková" userId="b9e094d9-285e-4e2b-814c-9c06a186ce6b" providerId="ADAL" clId="{4ED483AC-8CE5-42A9-B7B4-78DE56192D68}" dt="2022-10-17T13:32:28.926" v="570" actId="6549"/>
        <pc:sldMkLst>
          <pc:docMk/>
          <pc:sldMk cId="1698242400" sldId="315"/>
        </pc:sldMkLst>
        <pc:spChg chg="mod">
          <ac:chgData name="Pavla Dvořáková" userId="b9e094d9-285e-4e2b-814c-9c06a186ce6b" providerId="ADAL" clId="{4ED483AC-8CE5-42A9-B7B4-78DE56192D68}" dt="2022-10-17T13:32:28.926" v="570" actId="6549"/>
          <ac:spMkLst>
            <pc:docMk/>
            <pc:sldMk cId="1698242400" sldId="315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31T09:49:36.570" v="3087" actId="6549"/>
        <pc:sldMkLst>
          <pc:docMk/>
          <pc:sldMk cId="27807301" sldId="317"/>
        </pc:sldMkLst>
        <pc:spChg chg="mod">
          <ac:chgData name="Pavla Dvořáková" userId="b9e094d9-285e-4e2b-814c-9c06a186ce6b" providerId="ADAL" clId="{4ED483AC-8CE5-42A9-B7B4-78DE56192D68}" dt="2022-10-31T09:49:36.570" v="3087" actId="6549"/>
          <ac:spMkLst>
            <pc:docMk/>
            <pc:sldMk cId="27807301" sldId="317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21T10:35:15.032" v="1518" actId="113"/>
        <pc:sldMkLst>
          <pc:docMk/>
          <pc:sldMk cId="1717747856" sldId="319"/>
        </pc:sldMkLst>
        <pc:spChg chg="mod">
          <ac:chgData name="Pavla Dvořáková" userId="b9e094d9-285e-4e2b-814c-9c06a186ce6b" providerId="ADAL" clId="{4ED483AC-8CE5-42A9-B7B4-78DE56192D68}" dt="2022-10-21T10:35:15.032" v="1518" actId="113"/>
          <ac:spMkLst>
            <pc:docMk/>
            <pc:sldMk cId="1717747856" sldId="319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21T10:35:42.253" v="1523" actId="20577"/>
        <pc:sldMkLst>
          <pc:docMk/>
          <pc:sldMk cId="2527625731" sldId="320"/>
        </pc:sldMkLst>
        <pc:spChg chg="mod">
          <ac:chgData name="Pavla Dvořáková" userId="b9e094d9-285e-4e2b-814c-9c06a186ce6b" providerId="ADAL" clId="{4ED483AC-8CE5-42A9-B7B4-78DE56192D68}" dt="2022-10-21T10:35:42.253" v="1523" actId="20577"/>
          <ac:spMkLst>
            <pc:docMk/>
            <pc:sldMk cId="2527625731" sldId="320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31T09:49:21.473" v="3086" actId="20577"/>
        <pc:sldMkLst>
          <pc:docMk/>
          <pc:sldMk cId="517531116" sldId="321"/>
        </pc:sldMkLst>
        <pc:spChg chg="mod">
          <ac:chgData name="Pavla Dvořáková" userId="b9e094d9-285e-4e2b-814c-9c06a186ce6b" providerId="ADAL" clId="{4ED483AC-8CE5-42A9-B7B4-78DE56192D68}" dt="2022-10-31T09:48:05.597" v="3068" actId="20577"/>
          <ac:spMkLst>
            <pc:docMk/>
            <pc:sldMk cId="517531116" sldId="321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0-31T09:49:21.473" v="3086" actId="20577"/>
          <ac:spMkLst>
            <pc:docMk/>
            <pc:sldMk cId="517531116" sldId="321"/>
            <ac:spMk id="9" creationId="{98E089D8-2DE0-410E-93CB-5D9316C82E59}"/>
          </ac:spMkLst>
        </pc:spChg>
      </pc:sldChg>
      <pc:sldChg chg="modSp mod">
        <pc:chgData name="Pavla Dvořáková" userId="b9e094d9-285e-4e2b-814c-9c06a186ce6b" providerId="ADAL" clId="{4ED483AC-8CE5-42A9-B7B4-78DE56192D68}" dt="2022-10-18T10:01:07.794" v="1505" actId="1076"/>
        <pc:sldMkLst>
          <pc:docMk/>
          <pc:sldMk cId="1996801975" sldId="322"/>
        </pc:sldMkLst>
        <pc:graphicFrameChg chg="mod">
          <ac:chgData name="Pavla Dvořáková" userId="b9e094d9-285e-4e2b-814c-9c06a186ce6b" providerId="ADAL" clId="{4ED483AC-8CE5-42A9-B7B4-78DE56192D68}" dt="2022-10-18T10:01:07.794" v="1505" actId="1076"/>
          <ac:graphicFrameMkLst>
            <pc:docMk/>
            <pc:sldMk cId="1996801975" sldId="322"/>
            <ac:graphicFrameMk id="14" creationId="{6118F31E-D3AB-473B-789A-86F136378BA3}"/>
          </ac:graphicFrameMkLst>
        </pc:graphicFrameChg>
      </pc:sldChg>
      <pc:sldChg chg="modSp mod">
        <pc:chgData name="Pavla Dvořáková" userId="b9e094d9-285e-4e2b-814c-9c06a186ce6b" providerId="ADAL" clId="{4ED483AC-8CE5-42A9-B7B4-78DE56192D68}" dt="2022-10-18T09:59:24.296" v="1504" actId="113"/>
        <pc:sldMkLst>
          <pc:docMk/>
          <pc:sldMk cId="3346496550" sldId="323"/>
        </pc:sldMkLst>
        <pc:spChg chg="mod">
          <ac:chgData name="Pavla Dvořáková" userId="b9e094d9-285e-4e2b-814c-9c06a186ce6b" providerId="ADAL" clId="{4ED483AC-8CE5-42A9-B7B4-78DE56192D68}" dt="2022-10-18T09:59:24.296" v="1504" actId="113"/>
          <ac:spMkLst>
            <pc:docMk/>
            <pc:sldMk cId="3346496550" sldId="323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4ED483AC-8CE5-42A9-B7B4-78DE56192D68}" dt="2022-11-03T10:14:14.557" v="3105" actId="115"/>
        <pc:sldMkLst>
          <pc:docMk/>
          <pc:sldMk cId="838396607" sldId="324"/>
        </pc:sldMkLst>
        <pc:spChg chg="mod">
          <ac:chgData name="Pavla Dvořáková" userId="b9e094d9-285e-4e2b-814c-9c06a186ce6b" providerId="ADAL" clId="{4ED483AC-8CE5-42A9-B7B4-78DE56192D68}" dt="2022-11-03T10:14:14.557" v="3105" actId="115"/>
          <ac:spMkLst>
            <pc:docMk/>
            <pc:sldMk cId="838396607" sldId="324"/>
            <ac:spMk id="3" creationId="{E9C43D0C-A677-48EC-9442-6133D4932A0F}"/>
          </ac:spMkLst>
        </pc:spChg>
      </pc:sldChg>
      <pc:sldChg chg="modSp add mod">
        <pc:chgData name="Pavla Dvořáková" userId="b9e094d9-285e-4e2b-814c-9c06a186ce6b" providerId="ADAL" clId="{4ED483AC-8CE5-42A9-B7B4-78DE56192D68}" dt="2022-11-14T11:51:38.096" v="3117" actId="14100"/>
        <pc:sldMkLst>
          <pc:docMk/>
          <pc:sldMk cId="2079876482" sldId="325"/>
        </pc:sldMkLst>
        <pc:spChg chg="mod">
          <ac:chgData name="Pavla Dvořáková" userId="b9e094d9-285e-4e2b-814c-9c06a186ce6b" providerId="ADAL" clId="{4ED483AC-8CE5-42A9-B7B4-78DE56192D68}" dt="2022-10-18T09:55:41.329" v="1259" actId="20577"/>
          <ac:spMkLst>
            <pc:docMk/>
            <pc:sldMk cId="2079876482" sldId="325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1-14T11:51:38.096" v="3117" actId="14100"/>
          <ac:spMkLst>
            <pc:docMk/>
            <pc:sldMk cId="2079876482" sldId="325"/>
            <ac:spMk id="3" creationId="{E9C43D0C-A677-48EC-9442-6133D4932A0F}"/>
          </ac:spMkLst>
        </pc:spChg>
        <pc:picChg chg="mod">
          <ac:chgData name="Pavla Dvořáková" userId="b9e094d9-285e-4e2b-814c-9c06a186ce6b" providerId="ADAL" clId="{4ED483AC-8CE5-42A9-B7B4-78DE56192D68}" dt="2022-10-18T09:54:30.119" v="1242" actId="1076"/>
          <ac:picMkLst>
            <pc:docMk/>
            <pc:sldMk cId="2079876482" sldId="325"/>
            <ac:picMk id="8" creationId="{9C037BDA-F1A5-4E57-A5AF-EFEA73F88853}"/>
          </ac:picMkLst>
        </pc:picChg>
      </pc:sldChg>
      <pc:sldChg chg="modSp add mod">
        <pc:chgData name="Pavla Dvořáková" userId="b9e094d9-285e-4e2b-814c-9c06a186ce6b" providerId="ADAL" clId="{4ED483AC-8CE5-42A9-B7B4-78DE56192D68}" dt="2022-10-18T09:57:48.529" v="1390" actId="20577"/>
        <pc:sldMkLst>
          <pc:docMk/>
          <pc:sldMk cId="985820878" sldId="326"/>
        </pc:sldMkLst>
        <pc:spChg chg="mod">
          <ac:chgData name="Pavla Dvořáková" userId="b9e094d9-285e-4e2b-814c-9c06a186ce6b" providerId="ADAL" clId="{4ED483AC-8CE5-42A9-B7B4-78DE56192D68}" dt="2022-10-18T09:57:48.529" v="1390" actId="20577"/>
          <ac:spMkLst>
            <pc:docMk/>
            <pc:sldMk cId="985820878" sldId="326"/>
            <ac:spMk id="3" creationId="{E9C43D0C-A677-48EC-9442-6133D4932A0F}"/>
          </ac:spMkLst>
        </pc:spChg>
      </pc:sldChg>
      <pc:sldChg chg="addSp delSp modSp add mod">
        <pc:chgData name="Pavla Dvořáková" userId="b9e094d9-285e-4e2b-814c-9c06a186ce6b" providerId="ADAL" clId="{4ED483AC-8CE5-42A9-B7B4-78DE56192D68}" dt="2022-10-21T10:42:09.590" v="1615" actId="207"/>
        <pc:sldMkLst>
          <pc:docMk/>
          <pc:sldMk cId="1068020972" sldId="334"/>
        </pc:sldMkLst>
        <pc:spChg chg="mod">
          <ac:chgData name="Pavla Dvořáková" userId="b9e094d9-285e-4e2b-814c-9c06a186ce6b" providerId="ADAL" clId="{4ED483AC-8CE5-42A9-B7B4-78DE56192D68}" dt="2022-10-21T10:36:43.430" v="1554" actId="20577"/>
          <ac:spMkLst>
            <pc:docMk/>
            <pc:sldMk cId="1068020972" sldId="334"/>
            <ac:spMk id="2" creationId="{2B8B2A5D-28CA-4439-A333-2039FBEC2B07}"/>
          </ac:spMkLst>
        </pc:spChg>
        <pc:spChg chg="add del mod">
          <ac:chgData name="Pavla Dvořáková" userId="b9e094d9-285e-4e2b-814c-9c06a186ce6b" providerId="ADAL" clId="{4ED483AC-8CE5-42A9-B7B4-78DE56192D68}" dt="2022-10-21T10:41:11.053" v="1608" actId="478"/>
          <ac:spMkLst>
            <pc:docMk/>
            <pc:sldMk cId="1068020972" sldId="334"/>
            <ac:spMk id="5" creationId="{701C7C23-98BB-B2FA-926D-96395867C2AA}"/>
          </ac:spMkLst>
        </pc:spChg>
        <pc:spChg chg="mod">
          <ac:chgData name="Pavla Dvořáková" userId="b9e094d9-285e-4e2b-814c-9c06a186ce6b" providerId="ADAL" clId="{4ED483AC-8CE5-42A9-B7B4-78DE56192D68}" dt="2022-10-21T10:39:25.786" v="1601" actId="122"/>
          <ac:spMkLst>
            <pc:docMk/>
            <pc:sldMk cId="1068020972" sldId="334"/>
            <ac:spMk id="9" creationId="{98E089D8-2DE0-410E-93CB-5D9316C82E59}"/>
          </ac:spMkLst>
        </pc:spChg>
        <pc:spChg chg="add del">
          <ac:chgData name="Pavla Dvořáková" userId="b9e094d9-285e-4e2b-814c-9c06a186ce6b" providerId="ADAL" clId="{4ED483AC-8CE5-42A9-B7B4-78DE56192D68}" dt="2022-10-21T10:41:45.381" v="1612" actId="478"/>
          <ac:spMkLst>
            <pc:docMk/>
            <pc:sldMk cId="1068020972" sldId="334"/>
            <ac:spMk id="11" creationId="{08B249CD-84B8-4178-8C32-B004EF98B434}"/>
          </ac:spMkLst>
        </pc:spChg>
        <pc:spChg chg="add mod">
          <ac:chgData name="Pavla Dvořáková" userId="b9e094d9-285e-4e2b-814c-9c06a186ce6b" providerId="ADAL" clId="{4ED483AC-8CE5-42A9-B7B4-78DE56192D68}" dt="2022-10-21T10:42:09.590" v="1615" actId="207"/>
          <ac:spMkLst>
            <pc:docMk/>
            <pc:sldMk cId="1068020972" sldId="334"/>
            <ac:spMk id="12" creationId="{1F15079A-9928-D642-CC39-E3B2099F787B}"/>
          </ac:spMkLst>
        </pc:spChg>
        <pc:picChg chg="add mod modCrop">
          <ac:chgData name="Pavla Dvořáková" userId="b9e094d9-285e-4e2b-814c-9c06a186ce6b" providerId="ADAL" clId="{4ED483AC-8CE5-42A9-B7B4-78DE56192D68}" dt="2022-10-21T10:39:34.412" v="1602" actId="1076"/>
          <ac:picMkLst>
            <pc:docMk/>
            <pc:sldMk cId="1068020972" sldId="334"/>
            <ac:picMk id="4" creationId="{B211325F-29C5-77DF-D018-74D903150C2C}"/>
          </ac:picMkLst>
        </pc:picChg>
        <pc:picChg chg="del">
          <ac:chgData name="Pavla Dvořáková" userId="b9e094d9-285e-4e2b-814c-9c06a186ce6b" providerId="ADAL" clId="{4ED483AC-8CE5-42A9-B7B4-78DE56192D68}" dt="2022-10-21T10:39:06.427" v="1595" actId="478"/>
          <ac:picMkLst>
            <pc:docMk/>
            <pc:sldMk cId="1068020972" sldId="334"/>
            <ac:picMk id="7" creationId="{AE696CD2-5FFE-4DE2-B0CD-9DA9E42691A1}"/>
          </ac:picMkLst>
        </pc:picChg>
        <pc:cxnChg chg="add del">
          <ac:chgData name="Pavla Dvořáková" userId="b9e094d9-285e-4e2b-814c-9c06a186ce6b" providerId="ADAL" clId="{4ED483AC-8CE5-42A9-B7B4-78DE56192D68}" dt="2022-10-21T10:41:26.507" v="1610" actId="478"/>
          <ac:cxnSpMkLst>
            <pc:docMk/>
            <pc:sldMk cId="1068020972" sldId="334"/>
            <ac:cxnSpMk id="10" creationId="{009BBC5B-993E-3AAD-D996-2FC2C67B6679}"/>
          </ac:cxnSpMkLst>
        </pc:cxnChg>
      </pc:sldChg>
      <pc:sldChg chg="addSp delSp modSp add mod modClrScheme chgLayout">
        <pc:chgData name="Pavla Dvořáková" userId="b9e094d9-285e-4e2b-814c-9c06a186ce6b" providerId="ADAL" clId="{4ED483AC-8CE5-42A9-B7B4-78DE56192D68}" dt="2022-10-31T08:37:39.824" v="3056" actId="20577"/>
        <pc:sldMkLst>
          <pc:docMk/>
          <pc:sldMk cId="540606527" sldId="335"/>
        </pc:sldMkLst>
        <pc:spChg chg="mod ord">
          <ac:chgData name="Pavla Dvořáková" userId="b9e094d9-285e-4e2b-814c-9c06a186ce6b" providerId="ADAL" clId="{4ED483AC-8CE5-42A9-B7B4-78DE56192D68}" dt="2022-10-25T09:41:55.702" v="2159" actId="255"/>
          <ac:spMkLst>
            <pc:docMk/>
            <pc:sldMk cId="540606527" sldId="335"/>
            <ac:spMk id="2" creationId="{2B8B2A5D-28CA-4439-A333-2039FBEC2B07}"/>
          </ac:spMkLst>
        </pc:spChg>
        <pc:spChg chg="add mod ord">
          <ac:chgData name="Pavla Dvořáková" userId="b9e094d9-285e-4e2b-814c-9c06a186ce6b" providerId="ADAL" clId="{4ED483AC-8CE5-42A9-B7B4-78DE56192D68}" dt="2022-10-31T08:36:23.671" v="3053" actId="20577"/>
          <ac:spMkLst>
            <pc:docMk/>
            <pc:sldMk cId="540606527" sldId="335"/>
            <ac:spMk id="5" creationId="{A1A7E41C-E4BE-C1F9-F8B0-6FDB6B2E1773}"/>
          </ac:spMkLst>
        </pc:spChg>
        <pc:spChg chg="mod ord">
          <ac:chgData name="Pavla Dvořáková" userId="b9e094d9-285e-4e2b-814c-9c06a186ce6b" providerId="ADAL" clId="{4ED483AC-8CE5-42A9-B7B4-78DE56192D68}" dt="2022-10-31T08:37:39.824" v="3056" actId="20577"/>
          <ac:spMkLst>
            <pc:docMk/>
            <pc:sldMk cId="540606527" sldId="335"/>
            <ac:spMk id="9" creationId="{98E089D8-2DE0-410E-93CB-5D9316C82E59}"/>
          </ac:spMkLst>
        </pc:spChg>
        <pc:spChg chg="del">
          <ac:chgData name="Pavla Dvořáková" userId="b9e094d9-285e-4e2b-814c-9c06a186ce6b" providerId="ADAL" clId="{4ED483AC-8CE5-42A9-B7B4-78DE56192D68}" dt="2022-10-25T09:33:13.982" v="1618" actId="478"/>
          <ac:spMkLst>
            <pc:docMk/>
            <pc:sldMk cId="540606527" sldId="335"/>
            <ac:spMk id="12" creationId="{1F15079A-9928-D642-CC39-E3B2099F787B}"/>
          </ac:spMkLst>
        </pc:spChg>
        <pc:picChg chg="add mod">
          <ac:chgData name="Pavla Dvořáková" userId="b9e094d9-285e-4e2b-814c-9c06a186ce6b" providerId="ADAL" clId="{4ED483AC-8CE5-42A9-B7B4-78DE56192D68}" dt="2022-10-25T09:53:43.434" v="2807" actId="1076"/>
          <ac:picMkLst>
            <pc:docMk/>
            <pc:sldMk cId="540606527" sldId="335"/>
            <ac:picMk id="3" creationId="{67ACEE0D-3B65-0D7E-0CC1-16965C5D8E9C}"/>
          </ac:picMkLst>
        </pc:picChg>
        <pc:picChg chg="del">
          <ac:chgData name="Pavla Dvořáková" userId="b9e094d9-285e-4e2b-814c-9c06a186ce6b" providerId="ADAL" clId="{4ED483AC-8CE5-42A9-B7B4-78DE56192D68}" dt="2022-10-25T09:33:08.144" v="1617" actId="478"/>
          <ac:picMkLst>
            <pc:docMk/>
            <pc:sldMk cId="540606527" sldId="335"/>
            <ac:picMk id="4" creationId="{B211325F-29C5-77DF-D018-74D903150C2C}"/>
          </ac:picMkLst>
        </pc:picChg>
      </pc:sldChg>
      <pc:sldChg chg="modSp add mod">
        <pc:chgData name="Pavla Dvořáková" userId="b9e094d9-285e-4e2b-814c-9c06a186ce6b" providerId="ADAL" clId="{4ED483AC-8CE5-42A9-B7B4-78DE56192D68}" dt="2022-10-31T08:23:46.773" v="3021" actId="1076"/>
        <pc:sldMkLst>
          <pc:docMk/>
          <pc:sldMk cId="469927879" sldId="337"/>
        </pc:sldMkLst>
        <pc:spChg chg="mod">
          <ac:chgData name="Pavla Dvořáková" userId="b9e094d9-285e-4e2b-814c-9c06a186ce6b" providerId="ADAL" clId="{4ED483AC-8CE5-42A9-B7B4-78DE56192D68}" dt="2022-10-31T08:23:46.773" v="3021" actId="1076"/>
          <ac:spMkLst>
            <pc:docMk/>
            <pc:sldMk cId="469927879" sldId="337"/>
            <ac:spMk id="2" creationId="{2B8B2A5D-28CA-4439-A333-2039FBEC2B07}"/>
          </ac:spMkLst>
        </pc:spChg>
        <pc:spChg chg="mod">
          <ac:chgData name="Pavla Dvořáková" userId="b9e094d9-285e-4e2b-814c-9c06a186ce6b" providerId="ADAL" clId="{4ED483AC-8CE5-42A9-B7B4-78DE56192D68}" dt="2022-10-31T08:23:43.304" v="3020" actId="1076"/>
          <ac:spMkLst>
            <pc:docMk/>
            <pc:sldMk cId="469927879" sldId="337"/>
            <ac:spMk id="9" creationId="{98E089D8-2DE0-410E-93CB-5D9316C82E59}"/>
          </ac:spMkLst>
        </pc:spChg>
      </pc:sldChg>
    </pc:docChg>
  </pc:docChgLst>
  <pc:docChgLst>
    <pc:chgData name="Pavla Dvořáková" userId="b9e094d9-285e-4e2b-814c-9c06a186ce6b" providerId="ADAL" clId="{B31CE51C-1CEC-4D61-895A-B4438C61F6A1}"/>
    <pc:docChg chg="custSel addSld delSld modSld">
      <pc:chgData name="Pavla Dvořáková" userId="b9e094d9-285e-4e2b-814c-9c06a186ce6b" providerId="ADAL" clId="{B31CE51C-1CEC-4D61-895A-B4438C61F6A1}" dt="2023-09-26T12:26:56.622" v="1272" actId="20577"/>
      <pc:docMkLst>
        <pc:docMk/>
      </pc:docMkLst>
      <pc:sldChg chg="del">
        <pc:chgData name="Pavla Dvořáková" userId="b9e094d9-285e-4e2b-814c-9c06a186ce6b" providerId="ADAL" clId="{B31CE51C-1CEC-4D61-895A-B4438C61F6A1}" dt="2023-09-26T10:04:27.810" v="116" actId="2696"/>
        <pc:sldMkLst>
          <pc:docMk/>
          <pc:sldMk cId="1665214158" sldId="280"/>
        </pc:sldMkLst>
      </pc:sldChg>
      <pc:sldChg chg="del">
        <pc:chgData name="Pavla Dvořáková" userId="b9e094d9-285e-4e2b-814c-9c06a186ce6b" providerId="ADAL" clId="{B31CE51C-1CEC-4D61-895A-B4438C61F6A1}" dt="2023-09-26T10:54:07.206" v="186" actId="47"/>
        <pc:sldMkLst>
          <pc:docMk/>
          <pc:sldMk cId="2810918026" sldId="282"/>
        </pc:sldMkLst>
      </pc:sldChg>
      <pc:sldChg chg="modSp mod">
        <pc:chgData name="Pavla Dvořáková" userId="b9e094d9-285e-4e2b-814c-9c06a186ce6b" providerId="ADAL" clId="{B31CE51C-1CEC-4D61-895A-B4438C61F6A1}" dt="2023-09-26T10:52:22.598" v="176" actId="6549"/>
        <pc:sldMkLst>
          <pc:docMk/>
          <pc:sldMk cId="4213216733" sldId="318"/>
        </pc:sldMkLst>
        <pc:graphicFrameChg chg="modGraphic">
          <ac:chgData name="Pavla Dvořáková" userId="b9e094d9-285e-4e2b-814c-9c06a186ce6b" providerId="ADAL" clId="{B31CE51C-1CEC-4D61-895A-B4438C61F6A1}" dt="2023-09-26T10:52:22.598" v="176" actId="6549"/>
          <ac:graphicFrameMkLst>
            <pc:docMk/>
            <pc:sldMk cId="4213216733" sldId="318"/>
            <ac:graphicFrameMk id="4" creationId="{8167EE6C-084A-FEE8-A771-0A2FC487CFA7}"/>
          </ac:graphicFrameMkLst>
        </pc:graphicFrameChg>
      </pc:sldChg>
      <pc:sldChg chg="modSp mod">
        <pc:chgData name="Pavla Dvořáková" userId="b9e094d9-285e-4e2b-814c-9c06a186ce6b" providerId="ADAL" clId="{B31CE51C-1CEC-4D61-895A-B4438C61F6A1}" dt="2023-09-26T10:55:39.862" v="223" actId="6549"/>
        <pc:sldMkLst>
          <pc:docMk/>
          <pc:sldMk cId="2527625731" sldId="320"/>
        </pc:sldMkLst>
        <pc:spChg chg="mod">
          <ac:chgData name="Pavla Dvořáková" userId="b9e094d9-285e-4e2b-814c-9c06a186ce6b" providerId="ADAL" clId="{B31CE51C-1CEC-4D61-895A-B4438C61F6A1}" dt="2023-09-26T10:55:37.473" v="222" actId="6549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0:55:39.862" v="223" actId="6549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Pavla Dvořáková" userId="b9e094d9-285e-4e2b-814c-9c06a186ce6b" providerId="ADAL" clId="{B31CE51C-1CEC-4D61-895A-B4438C61F6A1}" dt="2023-09-26T10:54:06.058" v="185" actId="47"/>
        <pc:sldMkLst>
          <pc:docMk/>
          <pc:sldMk cId="2566979700" sldId="328"/>
        </pc:sldMkLst>
      </pc:sldChg>
      <pc:sldChg chg="modSp mod">
        <pc:chgData name="Pavla Dvořáková" userId="b9e094d9-285e-4e2b-814c-9c06a186ce6b" providerId="ADAL" clId="{B31CE51C-1CEC-4D61-895A-B4438C61F6A1}" dt="2023-09-26T12:26:19.623" v="1245" actId="14100"/>
        <pc:sldMkLst>
          <pc:docMk/>
          <pc:sldMk cId="1984793169" sldId="340"/>
        </pc:sldMkLst>
        <pc:spChg chg="mod">
          <ac:chgData name="Pavla Dvořáková" userId="b9e094d9-285e-4e2b-814c-9c06a186ce6b" providerId="ADAL" clId="{B31CE51C-1CEC-4D61-895A-B4438C61F6A1}" dt="2023-09-26T10:00:02.364" v="4" actId="20577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Pavla Dvořáková" userId="b9e094d9-285e-4e2b-814c-9c06a186ce6b" providerId="ADAL" clId="{B31CE51C-1CEC-4D61-895A-B4438C61F6A1}" dt="2023-09-26T10:01:01.882" v="109" actId="1076"/>
          <ac:spMkLst>
            <pc:docMk/>
            <pc:sldMk cId="1984793169" sldId="340"/>
            <ac:spMk id="3" creationId="{76FA776C-AE85-4F71-89B5-B2D86B4B6E25}"/>
          </ac:spMkLst>
        </pc:spChg>
        <pc:picChg chg="mod">
          <ac:chgData name="Pavla Dvořáková" userId="b9e094d9-285e-4e2b-814c-9c06a186ce6b" providerId="ADAL" clId="{B31CE51C-1CEC-4D61-895A-B4438C61F6A1}" dt="2023-09-26T12:26:19.623" v="1245" actId="14100"/>
          <ac:picMkLst>
            <pc:docMk/>
            <pc:sldMk cId="1984793169" sldId="340"/>
            <ac:picMk id="1026" creationId="{828D563D-7032-6F20-E358-39D3B2A4EA61}"/>
          </ac:picMkLst>
        </pc:picChg>
      </pc:sldChg>
      <pc:sldChg chg="del">
        <pc:chgData name="Pavla Dvořáková" userId="b9e094d9-285e-4e2b-814c-9c06a186ce6b" providerId="ADAL" clId="{B31CE51C-1CEC-4D61-895A-B4438C61F6A1}" dt="2023-09-26T10:55:52.231" v="225" actId="47"/>
        <pc:sldMkLst>
          <pc:docMk/>
          <pc:sldMk cId="3058037425" sldId="341"/>
        </pc:sldMkLst>
      </pc:sldChg>
      <pc:sldChg chg="del">
        <pc:chgData name="Pavla Dvořáková" userId="b9e094d9-285e-4e2b-814c-9c06a186ce6b" providerId="ADAL" clId="{B31CE51C-1CEC-4D61-895A-B4438C61F6A1}" dt="2023-09-26T10:54:11.187" v="188" actId="47"/>
        <pc:sldMkLst>
          <pc:docMk/>
          <pc:sldMk cId="2196585410" sldId="342"/>
        </pc:sldMkLst>
      </pc:sldChg>
      <pc:sldChg chg="del">
        <pc:chgData name="Pavla Dvořáková" userId="b9e094d9-285e-4e2b-814c-9c06a186ce6b" providerId="ADAL" clId="{B31CE51C-1CEC-4D61-895A-B4438C61F6A1}" dt="2023-09-26T10:54:12.259" v="189" actId="47"/>
        <pc:sldMkLst>
          <pc:docMk/>
          <pc:sldMk cId="2021997709" sldId="343"/>
        </pc:sldMkLst>
      </pc:sldChg>
      <pc:sldChg chg="del">
        <pc:chgData name="Pavla Dvořáková" userId="b9e094d9-285e-4e2b-814c-9c06a186ce6b" providerId="ADAL" clId="{B31CE51C-1CEC-4D61-895A-B4438C61F6A1}" dt="2023-09-26T10:05:36.146" v="117" actId="47"/>
        <pc:sldMkLst>
          <pc:docMk/>
          <pc:sldMk cId="2782559759" sldId="344"/>
        </pc:sldMkLst>
      </pc:sldChg>
      <pc:sldChg chg="del">
        <pc:chgData name="Pavla Dvořáková" userId="b9e094d9-285e-4e2b-814c-9c06a186ce6b" providerId="ADAL" clId="{B31CE51C-1CEC-4D61-895A-B4438C61F6A1}" dt="2023-09-26T10:54:13.106" v="190" actId="47"/>
        <pc:sldMkLst>
          <pc:docMk/>
          <pc:sldMk cId="2166770769" sldId="345"/>
        </pc:sldMkLst>
      </pc:sldChg>
      <pc:sldChg chg="del">
        <pc:chgData name="Pavla Dvořáková" userId="b9e094d9-285e-4e2b-814c-9c06a186ce6b" providerId="ADAL" clId="{B31CE51C-1CEC-4D61-895A-B4438C61F6A1}" dt="2023-09-26T10:54:13.767" v="191" actId="47"/>
        <pc:sldMkLst>
          <pc:docMk/>
          <pc:sldMk cId="844184231" sldId="346"/>
        </pc:sldMkLst>
      </pc:sldChg>
      <pc:sldChg chg="del">
        <pc:chgData name="Pavla Dvořáková" userId="b9e094d9-285e-4e2b-814c-9c06a186ce6b" providerId="ADAL" clId="{B31CE51C-1CEC-4D61-895A-B4438C61F6A1}" dt="2023-09-26T10:54:14.403" v="192" actId="47"/>
        <pc:sldMkLst>
          <pc:docMk/>
          <pc:sldMk cId="8893491" sldId="347"/>
        </pc:sldMkLst>
      </pc:sldChg>
      <pc:sldChg chg="del">
        <pc:chgData name="Pavla Dvořáková" userId="b9e094d9-285e-4e2b-814c-9c06a186ce6b" providerId="ADAL" clId="{B31CE51C-1CEC-4D61-895A-B4438C61F6A1}" dt="2023-09-26T10:54:16.598" v="194" actId="47"/>
        <pc:sldMkLst>
          <pc:docMk/>
          <pc:sldMk cId="1159207242" sldId="348"/>
        </pc:sldMkLst>
      </pc:sldChg>
      <pc:sldChg chg="del">
        <pc:chgData name="Pavla Dvořáková" userId="b9e094d9-285e-4e2b-814c-9c06a186ce6b" providerId="ADAL" clId="{B31CE51C-1CEC-4D61-895A-B4438C61F6A1}" dt="2023-09-26T10:54:17.258" v="195" actId="47"/>
        <pc:sldMkLst>
          <pc:docMk/>
          <pc:sldMk cId="537592439" sldId="349"/>
        </pc:sldMkLst>
      </pc:sldChg>
      <pc:sldChg chg="del">
        <pc:chgData name="Pavla Dvořáková" userId="b9e094d9-285e-4e2b-814c-9c06a186ce6b" providerId="ADAL" clId="{B31CE51C-1CEC-4D61-895A-B4438C61F6A1}" dt="2023-09-26T10:54:19.411" v="197" actId="47"/>
        <pc:sldMkLst>
          <pc:docMk/>
          <pc:sldMk cId="953838050" sldId="350"/>
        </pc:sldMkLst>
      </pc:sldChg>
      <pc:sldChg chg="del">
        <pc:chgData name="Pavla Dvořáková" userId="b9e094d9-285e-4e2b-814c-9c06a186ce6b" providerId="ADAL" clId="{B31CE51C-1CEC-4D61-895A-B4438C61F6A1}" dt="2023-09-26T10:54:20.269" v="198" actId="47"/>
        <pc:sldMkLst>
          <pc:docMk/>
          <pc:sldMk cId="307192031" sldId="351"/>
        </pc:sldMkLst>
      </pc:sldChg>
      <pc:sldChg chg="modSp mod">
        <pc:chgData name="Pavla Dvořáková" userId="b9e094d9-285e-4e2b-814c-9c06a186ce6b" providerId="ADAL" clId="{B31CE51C-1CEC-4D61-895A-B4438C61F6A1}" dt="2023-09-26T12:26:56.622" v="1272" actId="20577"/>
        <pc:sldMkLst>
          <pc:docMk/>
          <pc:sldMk cId="3412515891" sldId="356"/>
        </pc:sldMkLst>
        <pc:spChg chg="mod">
          <ac:chgData name="Pavla Dvořáková" userId="b9e094d9-285e-4e2b-814c-9c06a186ce6b" providerId="ADAL" clId="{B31CE51C-1CEC-4D61-895A-B4438C61F6A1}" dt="2023-09-26T10:02:31.907" v="115" actId="14100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2:26:56.622" v="1272" actId="20577"/>
          <ac:spMkLst>
            <pc:docMk/>
            <pc:sldMk cId="3412515891" sldId="356"/>
            <ac:spMk id="3" creationId="{E9C43D0C-A677-48EC-9442-6133D4932A0F}"/>
          </ac:spMkLst>
        </pc:spChg>
      </pc:sldChg>
      <pc:sldChg chg="modSp mod">
        <pc:chgData name="Pavla Dvořáková" userId="b9e094d9-285e-4e2b-814c-9c06a186ce6b" providerId="ADAL" clId="{B31CE51C-1CEC-4D61-895A-B4438C61F6A1}" dt="2023-09-26T10:53:19.495" v="183" actId="20577"/>
        <pc:sldMkLst>
          <pc:docMk/>
          <pc:sldMk cId="2016916141" sldId="357"/>
        </pc:sldMkLst>
        <pc:spChg chg="mod">
          <ac:chgData name="Pavla Dvořáková" userId="b9e094d9-285e-4e2b-814c-9c06a186ce6b" providerId="ADAL" clId="{B31CE51C-1CEC-4D61-895A-B4438C61F6A1}" dt="2023-09-26T10:53:19.495" v="183" actId="20577"/>
          <ac:spMkLst>
            <pc:docMk/>
            <pc:sldMk cId="2016916141" sldId="357"/>
            <ac:spMk id="2" creationId="{2B8B2A5D-28CA-4439-A333-2039FBEC2B07}"/>
          </ac:spMkLst>
        </pc:spChg>
        <pc:graphicFrameChg chg="modGraphic">
          <ac:chgData name="Pavla Dvořáková" userId="b9e094d9-285e-4e2b-814c-9c06a186ce6b" providerId="ADAL" clId="{B31CE51C-1CEC-4D61-895A-B4438C61F6A1}" dt="2023-09-26T10:52:57.749" v="180" actId="6549"/>
          <ac:graphicFrameMkLst>
            <pc:docMk/>
            <pc:sldMk cId="2016916141" sldId="357"/>
            <ac:graphicFrameMk id="5" creationId="{D9684E3E-1BD4-A306-E22A-9BE6095B0493}"/>
          </ac:graphicFrameMkLst>
        </pc:graphicFrameChg>
      </pc:sldChg>
      <pc:sldChg chg="del">
        <pc:chgData name="Pavla Dvořáková" userId="b9e094d9-285e-4e2b-814c-9c06a186ce6b" providerId="ADAL" clId="{B31CE51C-1CEC-4D61-895A-B4438C61F6A1}" dt="2023-09-26T10:54:24.585" v="200" actId="47"/>
        <pc:sldMkLst>
          <pc:docMk/>
          <pc:sldMk cId="3740787984" sldId="358"/>
        </pc:sldMkLst>
      </pc:sldChg>
      <pc:sldChg chg="del">
        <pc:chgData name="Pavla Dvořáková" userId="b9e094d9-285e-4e2b-814c-9c06a186ce6b" providerId="ADAL" clId="{B31CE51C-1CEC-4D61-895A-B4438C61F6A1}" dt="2023-09-26T10:54:25.642" v="201" actId="47"/>
        <pc:sldMkLst>
          <pc:docMk/>
          <pc:sldMk cId="502838068" sldId="359"/>
        </pc:sldMkLst>
      </pc:sldChg>
      <pc:sldChg chg="del">
        <pc:chgData name="Pavla Dvořáková" userId="b9e094d9-285e-4e2b-814c-9c06a186ce6b" providerId="ADAL" clId="{B31CE51C-1CEC-4D61-895A-B4438C61F6A1}" dt="2023-09-26T10:54:28.742" v="204" actId="47"/>
        <pc:sldMkLst>
          <pc:docMk/>
          <pc:sldMk cId="1299917409" sldId="360"/>
        </pc:sldMkLst>
      </pc:sldChg>
      <pc:sldChg chg="del">
        <pc:chgData name="Pavla Dvořáková" userId="b9e094d9-285e-4e2b-814c-9c06a186ce6b" providerId="ADAL" clId="{B31CE51C-1CEC-4D61-895A-B4438C61F6A1}" dt="2023-09-26T10:54:29.557" v="205" actId="47"/>
        <pc:sldMkLst>
          <pc:docMk/>
          <pc:sldMk cId="1488965057" sldId="362"/>
        </pc:sldMkLst>
      </pc:sldChg>
      <pc:sldChg chg="del">
        <pc:chgData name="Pavla Dvořáková" userId="b9e094d9-285e-4e2b-814c-9c06a186ce6b" providerId="ADAL" clId="{B31CE51C-1CEC-4D61-895A-B4438C61F6A1}" dt="2023-09-26T10:54:30.271" v="206" actId="47"/>
        <pc:sldMkLst>
          <pc:docMk/>
          <pc:sldMk cId="96673825" sldId="363"/>
        </pc:sldMkLst>
      </pc:sldChg>
      <pc:sldChg chg="del">
        <pc:chgData name="Pavla Dvořáková" userId="b9e094d9-285e-4e2b-814c-9c06a186ce6b" providerId="ADAL" clId="{B31CE51C-1CEC-4D61-895A-B4438C61F6A1}" dt="2023-09-26T10:54:31.031" v="207" actId="47"/>
        <pc:sldMkLst>
          <pc:docMk/>
          <pc:sldMk cId="997076353" sldId="364"/>
        </pc:sldMkLst>
      </pc:sldChg>
      <pc:sldChg chg="del">
        <pc:chgData name="Pavla Dvořáková" userId="b9e094d9-285e-4e2b-814c-9c06a186ce6b" providerId="ADAL" clId="{B31CE51C-1CEC-4D61-895A-B4438C61F6A1}" dt="2023-09-26T10:54:31.637" v="208" actId="47"/>
        <pc:sldMkLst>
          <pc:docMk/>
          <pc:sldMk cId="4141544041" sldId="365"/>
        </pc:sldMkLst>
      </pc:sldChg>
      <pc:sldChg chg="del">
        <pc:chgData name="Pavla Dvořáková" userId="b9e094d9-285e-4e2b-814c-9c06a186ce6b" providerId="ADAL" clId="{B31CE51C-1CEC-4D61-895A-B4438C61F6A1}" dt="2023-09-26T10:54:04.799" v="184" actId="47"/>
        <pc:sldMkLst>
          <pc:docMk/>
          <pc:sldMk cId="3783128858" sldId="366"/>
        </pc:sldMkLst>
      </pc:sldChg>
      <pc:sldChg chg="del">
        <pc:chgData name="Pavla Dvořáková" userId="b9e094d9-285e-4e2b-814c-9c06a186ce6b" providerId="ADAL" clId="{B31CE51C-1CEC-4D61-895A-B4438C61F6A1}" dt="2023-09-26T10:54:15.765" v="193" actId="47"/>
        <pc:sldMkLst>
          <pc:docMk/>
          <pc:sldMk cId="3512586472" sldId="367"/>
        </pc:sldMkLst>
      </pc:sldChg>
      <pc:sldChg chg="del">
        <pc:chgData name="Pavla Dvořáková" userId="b9e094d9-285e-4e2b-814c-9c06a186ce6b" providerId="ADAL" clId="{B31CE51C-1CEC-4D61-895A-B4438C61F6A1}" dt="2023-09-26T10:54:23.667" v="199" actId="47"/>
        <pc:sldMkLst>
          <pc:docMk/>
          <pc:sldMk cId="3141345537" sldId="368"/>
        </pc:sldMkLst>
      </pc:sldChg>
      <pc:sldChg chg="del">
        <pc:chgData name="Pavla Dvořáková" userId="b9e094d9-285e-4e2b-814c-9c06a186ce6b" providerId="ADAL" clId="{B31CE51C-1CEC-4D61-895A-B4438C61F6A1}" dt="2023-09-26T10:54:09.579" v="187" actId="47"/>
        <pc:sldMkLst>
          <pc:docMk/>
          <pc:sldMk cId="2714310246" sldId="369"/>
        </pc:sldMkLst>
      </pc:sldChg>
      <pc:sldChg chg="del">
        <pc:chgData name="Pavla Dvořáková" userId="b9e094d9-285e-4e2b-814c-9c06a186ce6b" providerId="ADAL" clId="{B31CE51C-1CEC-4D61-895A-B4438C61F6A1}" dt="2023-09-26T10:54:26.601" v="202" actId="47"/>
        <pc:sldMkLst>
          <pc:docMk/>
          <pc:sldMk cId="2968483614" sldId="370"/>
        </pc:sldMkLst>
      </pc:sldChg>
      <pc:sldChg chg="del">
        <pc:chgData name="Pavla Dvořáková" userId="b9e094d9-285e-4e2b-814c-9c06a186ce6b" providerId="ADAL" clId="{B31CE51C-1CEC-4D61-895A-B4438C61F6A1}" dt="2023-09-26T10:54:17.911" v="196" actId="47"/>
        <pc:sldMkLst>
          <pc:docMk/>
          <pc:sldMk cId="1377228249" sldId="371"/>
        </pc:sldMkLst>
      </pc:sldChg>
      <pc:sldChg chg="del">
        <pc:chgData name="Pavla Dvořáková" userId="b9e094d9-285e-4e2b-814c-9c06a186ce6b" providerId="ADAL" clId="{B31CE51C-1CEC-4D61-895A-B4438C61F6A1}" dt="2023-09-26T10:54:27.578" v="203" actId="47"/>
        <pc:sldMkLst>
          <pc:docMk/>
          <pc:sldMk cId="2151580176" sldId="372"/>
        </pc:sldMkLst>
      </pc:sldChg>
      <pc:sldChg chg="modSp mod">
        <pc:chgData name="Pavla Dvořáková" userId="b9e094d9-285e-4e2b-814c-9c06a186ce6b" providerId="ADAL" clId="{B31CE51C-1CEC-4D61-895A-B4438C61F6A1}" dt="2023-09-26T10:55:15.753" v="219" actId="6549"/>
        <pc:sldMkLst>
          <pc:docMk/>
          <pc:sldMk cId="4227258866" sldId="374"/>
        </pc:sldMkLst>
        <pc:spChg chg="mod">
          <ac:chgData name="Pavla Dvořáková" userId="b9e094d9-285e-4e2b-814c-9c06a186ce6b" providerId="ADAL" clId="{B31CE51C-1CEC-4D61-895A-B4438C61F6A1}" dt="2023-09-26T10:55:15.753" v="219" actId="6549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0:55:11.033" v="218" actId="5793"/>
          <ac:spMkLst>
            <pc:docMk/>
            <pc:sldMk cId="4227258866" sldId="374"/>
            <ac:spMk id="9" creationId="{98E089D8-2DE0-410E-93CB-5D9316C82E59}"/>
          </ac:spMkLst>
        </pc:spChg>
      </pc:sldChg>
      <pc:sldChg chg="modSp add mod">
        <pc:chgData name="Pavla Dvořáková" userId="b9e094d9-285e-4e2b-814c-9c06a186ce6b" providerId="ADAL" clId="{B31CE51C-1CEC-4D61-895A-B4438C61F6A1}" dt="2023-09-26T11:12:04.107" v="1019" actId="20577"/>
        <pc:sldMkLst>
          <pc:docMk/>
          <pc:sldMk cId="1595916533" sldId="375"/>
        </pc:sldMkLst>
        <pc:spChg chg="mod">
          <ac:chgData name="Pavla Dvořáková" userId="b9e094d9-285e-4e2b-814c-9c06a186ce6b" providerId="ADAL" clId="{B31CE51C-1CEC-4D61-895A-B4438C61F6A1}" dt="2023-09-26T11:12:04.107" v="1019" actId="20577"/>
          <ac:spMkLst>
            <pc:docMk/>
            <pc:sldMk cId="1595916533" sldId="375"/>
            <ac:spMk id="2" creationId="{DD20969D-EB84-46F9-BA54-36A3770C2845}"/>
          </ac:spMkLst>
        </pc:spChg>
      </pc:sldChg>
      <pc:sldChg chg="del">
        <pc:chgData name="Pavla Dvořáková" userId="b9e094d9-285e-4e2b-814c-9c06a186ce6b" providerId="ADAL" clId="{B31CE51C-1CEC-4D61-895A-B4438C61F6A1}" dt="2023-09-26T10:55:21.983" v="220" actId="47"/>
        <pc:sldMkLst>
          <pc:docMk/>
          <pc:sldMk cId="1767167440" sldId="375"/>
        </pc:sldMkLst>
      </pc:sldChg>
      <pc:sldChg chg="modSp add del mod">
        <pc:chgData name="Pavla Dvořáková" userId="b9e094d9-285e-4e2b-814c-9c06a186ce6b" providerId="ADAL" clId="{B31CE51C-1CEC-4D61-895A-B4438C61F6A1}" dt="2023-09-26T11:06:55.655" v="774" actId="2696"/>
        <pc:sldMkLst>
          <pc:docMk/>
          <pc:sldMk cId="1152099972" sldId="376"/>
        </pc:sldMkLst>
        <pc:spChg chg="mod">
          <ac:chgData name="Pavla Dvořáková" userId="b9e094d9-285e-4e2b-814c-9c06a186ce6b" providerId="ADAL" clId="{B31CE51C-1CEC-4D61-895A-B4438C61F6A1}" dt="2023-09-26T11:04:38.483" v="759" actId="1076"/>
          <ac:spMkLst>
            <pc:docMk/>
            <pc:sldMk cId="1152099972" sldId="376"/>
            <ac:spMk id="2" creationId="{2B8B2A5D-28CA-4439-A333-2039FBEC2B07}"/>
          </ac:spMkLst>
        </pc:spChg>
        <pc:spChg chg="mod">
          <ac:chgData name="Pavla Dvořáková" userId="b9e094d9-285e-4e2b-814c-9c06a186ce6b" providerId="ADAL" clId="{B31CE51C-1CEC-4D61-895A-B4438C61F6A1}" dt="2023-09-26T11:04:28.913" v="758" actId="948"/>
          <ac:spMkLst>
            <pc:docMk/>
            <pc:sldMk cId="1152099972" sldId="376"/>
            <ac:spMk id="9" creationId="{98E089D8-2DE0-410E-93CB-5D9316C82E59}"/>
          </ac:spMkLst>
        </pc:spChg>
      </pc:sldChg>
      <pc:sldChg chg="del">
        <pc:chgData name="Pavla Dvořáková" userId="b9e094d9-285e-4e2b-814c-9c06a186ce6b" providerId="ADAL" clId="{B31CE51C-1CEC-4D61-895A-B4438C61F6A1}" dt="2023-09-26T10:55:26.119" v="221" actId="47"/>
        <pc:sldMkLst>
          <pc:docMk/>
          <pc:sldMk cId="1628733136" sldId="376"/>
        </pc:sldMkLst>
      </pc:sldChg>
      <pc:sldChg chg="addSp modSp new mod">
        <pc:chgData name="Pavla Dvořáková" userId="b9e094d9-285e-4e2b-814c-9c06a186ce6b" providerId="ADAL" clId="{B31CE51C-1CEC-4D61-895A-B4438C61F6A1}" dt="2023-09-26T11:13:08.564" v="1077" actId="255"/>
        <pc:sldMkLst>
          <pc:docMk/>
          <pc:sldMk cId="578463803" sldId="377"/>
        </pc:sldMkLst>
        <pc:spChg chg="mod">
          <ac:chgData name="Pavla Dvořáková" userId="b9e094d9-285e-4e2b-814c-9c06a186ce6b" providerId="ADAL" clId="{B31CE51C-1CEC-4D61-895A-B4438C61F6A1}" dt="2023-09-26T11:11:57.931" v="1004" actId="20577"/>
          <ac:spMkLst>
            <pc:docMk/>
            <pc:sldMk cId="578463803" sldId="377"/>
            <ac:spMk id="2" creationId="{5105B2B2-BAB1-1574-5CF0-EF933CE7D96F}"/>
          </ac:spMkLst>
        </pc:spChg>
        <pc:spChg chg="mod">
          <ac:chgData name="Pavla Dvořáková" userId="b9e094d9-285e-4e2b-814c-9c06a186ce6b" providerId="ADAL" clId="{B31CE51C-1CEC-4D61-895A-B4438C61F6A1}" dt="2023-09-26T11:11:10.417" v="993" actId="27636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Pavla Dvořáková" userId="b9e094d9-285e-4e2b-814c-9c06a186ce6b" providerId="ADAL" clId="{B31CE51C-1CEC-4D61-895A-B4438C61F6A1}" dt="2023-09-26T11:13:08.564" v="1077" actId="255"/>
          <ac:spMkLst>
            <pc:docMk/>
            <pc:sldMk cId="578463803" sldId="377"/>
            <ac:spMk id="4" creationId="{70EE355F-45BB-869F-10FF-B220CF9BF6E9}"/>
          </ac:spMkLst>
        </pc:spChg>
        <pc:picChg chg="add mod">
          <ac:chgData name="Pavla Dvořáková" userId="b9e094d9-285e-4e2b-814c-9c06a186ce6b" providerId="ADAL" clId="{B31CE51C-1CEC-4D61-895A-B4438C61F6A1}" dt="2023-09-26T11:06:17.519" v="768" actId="1076"/>
          <ac:picMkLst>
            <pc:docMk/>
            <pc:sldMk cId="578463803" sldId="377"/>
            <ac:picMk id="5" creationId="{04BA4459-C1A3-0C6D-B6C0-22122A157812}"/>
          </ac:picMkLst>
        </pc:picChg>
        <pc:picChg chg="add mod">
          <ac:chgData name="Pavla Dvořáková" userId="b9e094d9-285e-4e2b-814c-9c06a186ce6b" providerId="ADAL" clId="{B31CE51C-1CEC-4D61-895A-B4438C61F6A1}" dt="2023-09-26T11:06:03.764" v="766"/>
          <ac:picMkLst>
            <pc:docMk/>
            <pc:sldMk cId="578463803" sldId="377"/>
            <ac:picMk id="6" creationId="{777E7489-3C07-4991-7628-E96BE18A922A}"/>
          </ac:picMkLst>
        </pc:picChg>
      </pc:sldChg>
      <pc:sldChg chg="del">
        <pc:chgData name="Pavla Dvořáková" userId="b9e094d9-285e-4e2b-814c-9c06a186ce6b" providerId="ADAL" clId="{B31CE51C-1CEC-4D61-895A-B4438C61F6A1}" dt="2023-09-26T10:55:49.596" v="224" actId="47"/>
        <pc:sldMkLst>
          <pc:docMk/>
          <pc:sldMk cId="1076484247" sldId="377"/>
        </pc:sldMkLst>
      </pc:sldChg>
      <pc:sldChg chg="del">
        <pc:chgData name="Pavla Dvořáková" userId="b9e094d9-285e-4e2b-814c-9c06a186ce6b" providerId="ADAL" clId="{B31CE51C-1CEC-4D61-895A-B4438C61F6A1}" dt="2023-09-26T10:54:33.567" v="209" actId="47"/>
        <pc:sldMkLst>
          <pc:docMk/>
          <pc:sldMk cId="3774926615" sldId="378"/>
        </pc:sldMkLst>
      </pc:sldChg>
      <pc:sldChg chg="del">
        <pc:chgData name="Pavla Dvořáková" userId="b9e094d9-285e-4e2b-814c-9c06a186ce6b" providerId="ADAL" clId="{B31CE51C-1CEC-4D61-895A-B4438C61F6A1}" dt="2023-09-26T10:54:58.175" v="210" actId="47"/>
        <pc:sldMkLst>
          <pc:docMk/>
          <pc:sldMk cId="2987076145" sldId="379"/>
        </pc:sldMkLst>
      </pc:sldChg>
    </pc:docChg>
  </pc:docChgLst>
  <pc:docChgLst>
    <pc:chgData name="Alena Nováková" userId="70640ab2-8543-4e4d-b13b-c90c83b4e8dc" providerId="ADAL" clId="{067956D5-9F38-4371-8478-B8AAD6BB08F1}"/>
    <pc:docChg chg="custSel addSld delSld modSld sldOrd">
      <pc:chgData name="Alena Nováková" userId="70640ab2-8543-4e4d-b13b-c90c83b4e8dc" providerId="ADAL" clId="{067956D5-9F38-4371-8478-B8AAD6BB08F1}" dt="2023-04-26T16:52:42.362" v="1771" actId="20577"/>
      <pc:docMkLst>
        <pc:docMk/>
      </pc:docMkLst>
      <pc:sldChg chg="modSp mod">
        <pc:chgData name="Alena Nováková" userId="70640ab2-8543-4e4d-b13b-c90c83b4e8dc" providerId="ADAL" clId="{067956D5-9F38-4371-8478-B8AAD6BB08F1}" dt="2023-04-23T06:31:27.594" v="1040" actId="6549"/>
        <pc:sldMkLst>
          <pc:docMk/>
          <pc:sldMk cId="14058089" sldId="313"/>
        </pc:sldMkLst>
        <pc:spChg chg="mod">
          <ac:chgData name="Alena Nováková" userId="70640ab2-8543-4e4d-b13b-c90c83b4e8dc" providerId="ADAL" clId="{067956D5-9F38-4371-8478-B8AAD6BB08F1}" dt="2023-04-23T06:31:27.594" v="1040" actId="6549"/>
          <ac:spMkLst>
            <pc:docMk/>
            <pc:sldMk cId="14058089" sldId="313"/>
            <ac:spMk id="2" creationId="{DD20969D-EB84-46F9-BA54-36A3770C2845}"/>
          </ac:spMkLst>
        </pc:spChg>
      </pc:sldChg>
      <pc:sldChg chg="modSp mod">
        <pc:chgData name="Alena Nováková" userId="70640ab2-8543-4e4d-b13b-c90c83b4e8dc" providerId="ADAL" clId="{067956D5-9F38-4371-8478-B8AAD6BB08F1}" dt="2023-04-24T10:52:51.016" v="1723" actId="255"/>
        <pc:sldMkLst>
          <pc:docMk/>
          <pc:sldMk cId="2527625731" sldId="320"/>
        </pc:sldMkLst>
        <pc:spChg chg="mod">
          <ac:chgData name="Alena Nováková" userId="70640ab2-8543-4e4d-b13b-c90c83b4e8dc" providerId="ADAL" clId="{067956D5-9F38-4371-8478-B8AAD6BB08F1}" dt="2023-04-23T06:10:57.124" v="28" actId="20577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52:51.016" v="1723" actId="255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Alena Nováková" userId="70640ab2-8543-4e4d-b13b-c90c83b4e8dc" providerId="ADAL" clId="{067956D5-9F38-4371-8478-B8AAD6BB08F1}" dt="2023-04-23T06:28:13.387" v="1004" actId="2696"/>
        <pc:sldMkLst>
          <pc:docMk/>
          <pc:sldMk cId="2206932653" sldId="339"/>
        </pc:sldMkLst>
      </pc:sldChg>
      <pc:sldChg chg="modSp mod">
        <pc:chgData name="Alena Nováková" userId="70640ab2-8543-4e4d-b13b-c90c83b4e8dc" providerId="ADAL" clId="{067956D5-9F38-4371-8478-B8AAD6BB08F1}" dt="2023-04-23T06:41:14.530" v="1389" actId="113"/>
        <pc:sldMkLst>
          <pc:docMk/>
          <pc:sldMk cId="1984793169" sldId="340"/>
        </pc:sldMkLst>
        <pc:spChg chg="mod">
          <ac:chgData name="Alena Nováková" userId="70640ab2-8543-4e4d-b13b-c90c83b4e8dc" providerId="ADAL" clId="{067956D5-9F38-4371-8478-B8AAD6BB08F1}" dt="2023-04-23T06:41:14.530" v="1389" actId="113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Alena Nováková" userId="70640ab2-8543-4e4d-b13b-c90c83b4e8dc" providerId="ADAL" clId="{067956D5-9F38-4371-8478-B8AAD6BB08F1}" dt="2023-04-24T10:34:58.658" v="1654" actId="6549"/>
        <pc:sldMkLst>
          <pc:docMk/>
          <pc:sldMk cId="3058037425" sldId="341"/>
        </pc:sldMkLst>
        <pc:spChg chg="mod">
          <ac:chgData name="Alena Nováková" userId="70640ab2-8543-4e4d-b13b-c90c83b4e8dc" providerId="ADAL" clId="{067956D5-9F38-4371-8478-B8AAD6BB08F1}" dt="2023-04-23T06:22:41.601" v="935" actId="20577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34:58.658" v="1654" actId="6549"/>
          <ac:spMkLst>
            <pc:docMk/>
            <pc:sldMk cId="3058037425" sldId="341"/>
            <ac:spMk id="9" creationId="{98E089D8-2DE0-410E-93CB-5D9316C82E59}"/>
          </ac:spMkLst>
        </pc:spChg>
      </pc:sldChg>
      <pc:sldChg chg="add">
        <pc:chgData name="Alena Nováková" userId="70640ab2-8543-4e4d-b13b-c90c83b4e8dc" providerId="ADAL" clId="{067956D5-9F38-4371-8478-B8AAD6BB08F1}" dt="2023-04-23T06:28:19.317" v="1005" actId="2890"/>
        <pc:sldMkLst>
          <pc:docMk/>
          <pc:sldMk cId="1841192487" sldId="373"/>
        </pc:sldMkLst>
      </pc:sldChg>
      <pc:sldChg chg="modSp add mod ord">
        <pc:chgData name="Alena Nováková" userId="70640ab2-8543-4e4d-b13b-c90c83b4e8dc" providerId="ADAL" clId="{067956D5-9F38-4371-8478-B8AAD6BB08F1}" dt="2023-04-26T16:52:42.362" v="1771" actId="20577"/>
        <pc:sldMkLst>
          <pc:docMk/>
          <pc:sldMk cId="4227258866" sldId="374"/>
        </pc:sldMkLst>
        <pc:spChg chg="mod">
          <ac:chgData name="Alena Nováková" userId="70640ab2-8543-4e4d-b13b-c90c83b4e8dc" providerId="ADAL" clId="{067956D5-9F38-4371-8478-B8AAD6BB08F1}" dt="2023-04-23T06:32:10.643" v="1099" actId="20577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6T16:52:42.362" v="1771" actId="20577"/>
          <ac:spMkLst>
            <pc:docMk/>
            <pc:sldMk cId="4227258866" sldId="374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067956D5-9F38-4371-8478-B8AAD6BB08F1}" dt="2023-04-23T06:40:03.345" v="1348" actId="6549"/>
        <pc:sldMkLst>
          <pc:docMk/>
          <pc:sldMk cId="1767167440" sldId="375"/>
        </pc:sldMkLst>
        <pc:spChg chg="mod">
          <ac:chgData name="Alena Nováková" userId="70640ab2-8543-4e4d-b13b-c90c83b4e8dc" providerId="ADAL" clId="{067956D5-9F38-4371-8478-B8AAD6BB08F1}" dt="2023-04-23T06:37:37.849" v="1253" actId="20577"/>
          <ac:spMkLst>
            <pc:docMk/>
            <pc:sldMk cId="1767167440" sldId="375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3T06:40:03.345" v="1348" actId="6549"/>
          <ac:spMkLst>
            <pc:docMk/>
            <pc:sldMk cId="1767167440" sldId="375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067956D5-9F38-4371-8478-B8AAD6BB08F1}" dt="2023-04-23T06:39:49.123" v="1347" actId="20577"/>
        <pc:sldMkLst>
          <pc:docMk/>
          <pc:sldMk cId="1628733136" sldId="376"/>
        </pc:sldMkLst>
        <pc:spChg chg="mod">
          <ac:chgData name="Alena Nováková" userId="70640ab2-8543-4e4d-b13b-c90c83b4e8dc" providerId="ADAL" clId="{067956D5-9F38-4371-8478-B8AAD6BB08F1}" dt="2023-04-23T06:39:02.487" v="1304" actId="20577"/>
          <ac:spMkLst>
            <pc:docMk/>
            <pc:sldMk cId="1628733136" sldId="376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3T06:39:49.123" v="1347" actId="20577"/>
          <ac:spMkLst>
            <pc:docMk/>
            <pc:sldMk cId="1628733136" sldId="376"/>
            <ac:spMk id="9" creationId="{98E089D8-2DE0-410E-93CB-5D9316C82E59}"/>
          </ac:spMkLst>
        </pc:spChg>
      </pc:sldChg>
      <pc:sldChg chg="modSp add mod ord">
        <pc:chgData name="Alena Nováková" userId="70640ab2-8543-4e4d-b13b-c90c83b4e8dc" providerId="ADAL" clId="{067956D5-9F38-4371-8478-B8AAD6BB08F1}" dt="2023-04-24T10:52:36.744" v="1722" actId="255"/>
        <pc:sldMkLst>
          <pc:docMk/>
          <pc:sldMk cId="1076484247" sldId="377"/>
        </pc:sldMkLst>
        <pc:spChg chg="mod">
          <ac:chgData name="Alena Nováková" userId="70640ab2-8543-4e4d-b13b-c90c83b4e8dc" providerId="ADAL" clId="{067956D5-9F38-4371-8478-B8AAD6BB08F1}" dt="2023-04-24T10:52:36.744" v="1722" actId="255"/>
          <ac:spMkLst>
            <pc:docMk/>
            <pc:sldMk cId="1076484247" sldId="377"/>
            <ac:spMk id="2" creationId="{2B8B2A5D-28CA-4439-A333-2039FBEC2B07}"/>
          </ac:spMkLst>
        </pc:spChg>
        <pc:spChg chg="mod">
          <ac:chgData name="Alena Nováková" userId="70640ab2-8543-4e4d-b13b-c90c83b4e8dc" providerId="ADAL" clId="{067956D5-9F38-4371-8478-B8AAD6BB08F1}" dt="2023-04-24T10:52:00.104" v="1690" actId="6549"/>
          <ac:spMkLst>
            <pc:docMk/>
            <pc:sldMk cId="1076484247" sldId="377"/>
            <ac:spMk id="9" creationId="{98E089D8-2DE0-410E-93CB-5D9316C82E59}"/>
          </ac:spMkLst>
        </pc:spChg>
      </pc:sldChg>
      <pc:sldChg chg="add del">
        <pc:chgData name="Alena Nováková" userId="70640ab2-8543-4e4d-b13b-c90c83b4e8dc" providerId="ADAL" clId="{067956D5-9F38-4371-8478-B8AAD6BB08F1}" dt="2023-04-24T10:28:38.773" v="1396" actId="2696"/>
        <pc:sldMkLst>
          <pc:docMk/>
          <pc:sldMk cId="1102063008" sldId="377"/>
        </pc:sldMkLst>
      </pc:sldChg>
    </pc:docChg>
  </pc:docChgLst>
  <pc:docChgLst>
    <pc:chgData name="Tereza Houšková" userId="cc6f5d99-358d-4ddf-af7e-0fd823e118a1" providerId="ADAL" clId="{F05D186E-5D06-44D8-9E27-EB5F4A232524}"/>
    <pc:docChg chg="undo custSel addSld delSld modSld sldOrd modHandout">
      <pc:chgData name="Tereza Houšková" userId="cc6f5d99-358d-4ddf-af7e-0fd823e118a1" providerId="ADAL" clId="{F05D186E-5D06-44D8-9E27-EB5F4A232524}" dt="2023-04-26T20:25:21.303" v="11508" actId="27636"/>
      <pc:docMkLst>
        <pc:docMk/>
      </pc:docMkLst>
      <pc:sldChg chg="addSp delSp modSp mod">
        <pc:chgData name="Tereza Houšková" userId="cc6f5d99-358d-4ddf-af7e-0fd823e118a1" providerId="ADAL" clId="{F05D186E-5D06-44D8-9E27-EB5F4A232524}" dt="2023-04-26T09:39:08.385" v="10866" actId="1076"/>
        <pc:sldMkLst>
          <pc:docMk/>
          <pc:sldMk cId="1080538912" sldId="259"/>
        </pc:sldMkLst>
        <pc:spChg chg="mod">
          <ac:chgData name="Tereza Houšková" userId="cc6f5d99-358d-4ddf-af7e-0fd823e118a1" providerId="ADAL" clId="{F05D186E-5D06-44D8-9E27-EB5F4A232524}" dt="2023-04-26T09:39:00.945" v="10865" actId="27636"/>
          <ac:spMkLst>
            <pc:docMk/>
            <pc:sldMk cId="1080538912" sldId="259"/>
            <ac:spMk id="3" creationId="{FBC59196-9F3A-4CDF-82A4-673AD034FE66}"/>
          </ac:spMkLst>
        </pc:spChg>
        <pc:picChg chg="add mod">
          <ac:chgData name="Tereza Houšková" userId="cc6f5d99-358d-4ddf-af7e-0fd823e118a1" providerId="ADAL" clId="{F05D186E-5D06-44D8-9E27-EB5F4A232524}" dt="2023-04-26T09:38:26.905" v="10856"/>
          <ac:picMkLst>
            <pc:docMk/>
            <pc:sldMk cId="1080538912" sldId="259"/>
            <ac:picMk id="2" creationId="{5687B0F0-60FB-5767-F952-867FE64697A8}"/>
          </ac:picMkLst>
        </pc:picChg>
        <pc:picChg chg="mod">
          <ac:chgData name="Tereza Houšková" userId="cc6f5d99-358d-4ddf-af7e-0fd823e118a1" providerId="ADAL" clId="{F05D186E-5D06-44D8-9E27-EB5F4A232524}" dt="2023-04-26T09:39:08.385" v="10866" actId="1076"/>
          <ac:picMkLst>
            <pc:docMk/>
            <pc:sldMk cId="1080538912" sldId="259"/>
            <ac:picMk id="9" creationId="{96FED7DA-D0AB-4E8B-9762-B896705D81A9}"/>
          </ac:picMkLst>
        </pc:picChg>
        <pc:picChg chg="del">
          <ac:chgData name="Tereza Houšková" userId="cc6f5d99-358d-4ddf-af7e-0fd823e118a1" providerId="ADAL" clId="{F05D186E-5D06-44D8-9E27-EB5F4A232524}" dt="2023-04-26T09:38:26.420" v="10855" actId="478"/>
          <ac:picMkLst>
            <pc:docMk/>
            <pc:sldMk cId="1080538912" sldId="259"/>
            <ac:picMk id="12" creationId="{40BCF051-4228-4FB7-B0EF-B05CF3FEC7D6}"/>
          </ac:picMkLst>
        </pc:picChg>
      </pc:sldChg>
      <pc:sldChg chg="del">
        <pc:chgData name="Tereza Houšková" userId="cc6f5d99-358d-4ddf-af7e-0fd823e118a1" providerId="ADAL" clId="{F05D186E-5D06-44D8-9E27-EB5F4A232524}" dt="2023-03-13T14:50:22.440" v="3515" actId="47"/>
        <pc:sldMkLst>
          <pc:docMk/>
          <pc:sldMk cId="4048544637" sldId="267"/>
        </pc:sldMkLst>
      </pc:sldChg>
      <pc:sldChg chg="delSp modSp mod">
        <pc:chgData name="Tereza Houšková" userId="cc6f5d99-358d-4ddf-af7e-0fd823e118a1" providerId="ADAL" clId="{F05D186E-5D06-44D8-9E27-EB5F4A232524}" dt="2023-04-14T09:07:32.176" v="7394" actId="1076"/>
        <pc:sldMkLst>
          <pc:docMk/>
          <pc:sldMk cId="1569180991" sldId="268"/>
        </pc:sldMkLst>
        <pc:spChg chg="mod">
          <ac:chgData name="Tereza Houšková" userId="cc6f5d99-358d-4ddf-af7e-0fd823e118a1" providerId="ADAL" clId="{F05D186E-5D06-44D8-9E27-EB5F4A232524}" dt="2023-04-14T09:07:29.896" v="7393" actId="1076"/>
          <ac:spMkLst>
            <pc:docMk/>
            <pc:sldMk cId="1569180991" sldId="268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13T12:44:17.162" v="7387" actId="478"/>
          <ac:picMkLst>
            <pc:docMk/>
            <pc:sldMk cId="1569180991" sldId="268"/>
            <ac:picMk id="3" creationId="{6AE30169-58F0-1730-ABE4-AEEE659426FE}"/>
          </ac:picMkLst>
        </pc:picChg>
        <pc:picChg chg="mod">
          <ac:chgData name="Tereza Houšková" userId="cc6f5d99-358d-4ddf-af7e-0fd823e118a1" providerId="ADAL" clId="{F05D186E-5D06-44D8-9E27-EB5F4A232524}" dt="2023-04-14T09:07:32.176" v="7394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del">
        <pc:chgData name="Tereza Houšková" userId="cc6f5d99-358d-4ddf-af7e-0fd823e118a1" providerId="ADAL" clId="{F05D186E-5D06-44D8-9E27-EB5F4A232524}" dt="2023-03-13T14:50:21.180" v="3514" actId="47"/>
        <pc:sldMkLst>
          <pc:docMk/>
          <pc:sldMk cId="4229185051" sldId="269"/>
        </pc:sldMkLst>
      </pc:sldChg>
      <pc:sldChg chg="del">
        <pc:chgData name="Tereza Houšková" userId="cc6f5d99-358d-4ddf-af7e-0fd823e118a1" providerId="ADAL" clId="{F05D186E-5D06-44D8-9E27-EB5F4A232524}" dt="2023-03-13T14:50:30.136" v="3518" actId="47"/>
        <pc:sldMkLst>
          <pc:docMk/>
          <pc:sldMk cId="135837720" sldId="273"/>
        </pc:sldMkLst>
      </pc:sldChg>
      <pc:sldChg chg="addSp delSp modSp del mod">
        <pc:chgData name="Tereza Houšková" userId="cc6f5d99-358d-4ddf-af7e-0fd823e118a1" providerId="ADAL" clId="{F05D186E-5D06-44D8-9E27-EB5F4A232524}" dt="2023-04-06T11:49:04.376" v="7226" actId="47"/>
        <pc:sldMkLst>
          <pc:docMk/>
          <pc:sldMk cId="851393296" sldId="279"/>
        </pc:sldMkLst>
        <pc:spChg chg="mod">
          <ac:chgData name="Tereza Houšková" userId="cc6f5d99-358d-4ddf-af7e-0fd823e118a1" providerId="ADAL" clId="{F05D186E-5D06-44D8-9E27-EB5F4A232524}" dt="2023-04-06T11:33:35.958" v="6887" actId="108"/>
          <ac:spMkLst>
            <pc:docMk/>
            <pc:sldMk cId="851393296" sldId="279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F05D186E-5D06-44D8-9E27-EB5F4A232524}" dt="2023-03-13T10:43:45.008" v="105"/>
          <ac:spMkLst>
            <pc:docMk/>
            <pc:sldMk cId="851393296" sldId="279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F05D186E-5D06-44D8-9E27-EB5F4A232524}" dt="2023-03-13T10:44:33.203" v="115"/>
          <ac:spMkLst>
            <pc:docMk/>
            <pc:sldMk cId="851393296" sldId="279"/>
            <ac:spMk id="6" creationId="{4F9B1033-5A2B-6EF3-03B1-4196350DA63C}"/>
          </ac:spMkLst>
        </pc:spChg>
        <pc:graphicFrameChg chg="add del mod modGraphic">
          <ac:chgData name="Tereza Houšková" userId="cc6f5d99-358d-4ddf-af7e-0fd823e118a1" providerId="ADAL" clId="{F05D186E-5D06-44D8-9E27-EB5F4A232524}" dt="2023-03-13T10:44:31.508" v="114" actId="478"/>
          <ac:graphicFrameMkLst>
            <pc:docMk/>
            <pc:sldMk cId="851393296" sldId="279"/>
            <ac:graphicFrameMk id="4" creationId="{94376DE5-A4CB-8A5A-B3FA-E0CCB20E72FA}"/>
          </ac:graphicFrameMkLst>
        </pc:graphicFrameChg>
        <pc:graphicFrameChg chg="add mod modGraphic">
          <ac:chgData name="Tereza Houšková" userId="cc6f5d99-358d-4ddf-af7e-0fd823e118a1" providerId="ADAL" clId="{F05D186E-5D06-44D8-9E27-EB5F4A232524}" dt="2023-03-29T14:07:06.064" v="6341" actId="207"/>
          <ac:graphicFrameMkLst>
            <pc:docMk/>
            <pc:sldMk cId="851393296" sldId="279"/>
            <ac:graphicFrameMk id="9" creationId="{CC021D46-4BB7-3C84-57D8-29B8E1315455}"/>
          </ac:graphicFrameMkLst>
        </pc:graphicFrameChg>
      </pc:sldChg>
      <pc:sldChg chg="addSp delSp modSp mod ord modNotesTx">
        <pc:chgData name="Tereza Houšková" userId="cc6f5d99-358d-4ddf-af7e-0fd823e118a1" providerId="ADAL" clId="{F05D186E-5D06-44D8-9E27-EB5F4A232524}" dt="2023-04-26T09:36:23.220" v="10792"/>
        <pc:sldMkLst>
          <pc:docMk/>
          <pc:sldMk cId="1665214158" sldId="280"/>
        </pc:sldMkLst>
        <pc:spChg chg="del">
          <ac:chgData name="Tereza Houšková" userId="cc6f5d99-358d-4ddf-af7e-0fd823e118a1" providerId="ADAL" clId="{F05D186E-5D06-44D8-9E27-EB5F4A232524}" dt="2023-03-13T11:13:18.857" v="423" actId="478"/>
          <ac:spMkLst>
            <pc:docMk/>
            <pc:sldMk cId="1665214158" sldId="280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F05D186E-5D06-44D8-9E27-EB5F4A232524}" dt="2023-03-13T11:13:20.909" v="424" actId="22"/>
          <ac:spMkLst>
            <pc:docMk/>
            <pc:sldMk cId="1665214158" sldId="280"/>
            <ac:spMk id="4" creationId="{F8C92301-7939-0D41-7CD9-649BC3C3701C}"/>
          </ac:spMkLst>
        </pc:spChg>
        <pc:spChg chg="add del mod">
          <ac:chgData name="Tereza Houšková" userId="cc6f5d99-358d-4ddf-af7e-0fd823e118a1" providerId="ADAL" clId="{F05D186E-5D06-44D8-9E27-EB5F4A232524}" dt="2023-03-13T11:13:25.249" v="425" actId="478"/>
          <ac:spMkLst>
            <pc:docMk/>
            <pc:sldMk cId="1665214158" sldId="280"/>
            <ac:spMk id="6" creationId="{604405C8-95F8-AA55-C89C-7D8812204625}"/>
          </ac:spMkLst>
        </pc:spChg>
        <pc:spChg chg="add mod">
          <ac:chgData name="Tereza Houšková" userId="cc6f5d99-358d-4ddf-af7e-0fd823e118a1" providerId="ADAL" clId="{F05D186E-5D06-44D8-9E27-EB5F4A232524}" dt="2023-04-14T11:03:11.351" v="8510" actId="6549"/>
          <ac:spMkLst>
            <pc:docMk/>
            <pc:sldMk cId="1665214158" sldId="280"/>
            <ac:spMk id="12" creationId="{C4C44FDB-DFDC-8CDE-5BF1-6218BD2F35DC}"/>
          </ac:spMkLst>
        </pc:spChg>
        <pc:spChg chg="add del mod">
          <ac:chgData name="Tereza Houšková" userId="cc6f5d99-358d-4ddf-af7e-0fd823e118a1" providerId="ADAL" clId="{F05D186E-5D06-44D8-9E27-EB5F4A232524}" dt="2023-03-13T14:27:53.081" v="3318" actId="22"/>
          <ac:spMkLst>
            <pc:docMk/>
            <pc:sldMk cId="1665214158" sldId="280"/>
            <ac:spMk id="14" creationId="{AA0F4F23-A485-1C40-1C06-2015089597EE}"/>
          </ac:spMkLst>
        </pc:spChg>
        <pc:graphicFrameChg chg="del">
          <ac:chgData name="Tereza Houšková" userId="cc6f5d99-358d-4ddf-af7e-0fd823e118a1" providerId="ADAL" clId="{F05D186E-5D06-44D8-9E27-EB5F4A232524}" dt="2023-03-13T11:13:16.223" v="422" actId="478"/>
          <ac:graphicFrameMkLst>
            <pc:docMk/>
            <pc:sldMk cId="1665214158" sldId="280"/>
            <ac:graphicFrameMk id="15" creationId="{DBD06980-4214-B9F0-6D34-5558871EE262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23.220" v="10792"/>
          <ac:picMkLst>
            <pc:docMk/>
            <pc:sldMk cId="1665214158" sldId="280"/>
            <ac:picMk id="2" creationId="{6041293B-112D-EBD6-A0F5-44EC0525A6FC}"/>
          </ac:picMkLst>
        </pc:picChg>
        <pc:picChg chg="del">
          <ac:chgData name="Tereza Houšková" userId="cc6f5d99-358d-4ddf-af7e-0fd823e118a1" providerId="ADAL" clId="{F05D186E-5D06-44D8-9E27-EB5F4A232524}" dt="2023-04-26T09:36:22.775" v="10791" actId="478"/>
          <ac:picMkLst>
            <pc:docMk/>
            <pc:sldMk cId="1665214158" sldId="280"/>
            <ac:picMk id="8" creationId="{9C037BDA-F1A5-4E57-A5AF-EFEA73F88853}"/>
          </ac:picMkLst>
        </pc:picChg>
        <pc:picChg chg="add del mod ord">
          <ac:chgData name="Tereza Houšková" userId="cc6f5d99-358d-4ddf-af7e-0fd823e118a1" providerId="ADAL" clId="{F05D186E-5D06-44D8-9E27-EB5F4A232524}" dt="2023-03-13T14:27:50.064" v="3317" actId="478"/>
          <ac:picMkLst>
            <pc:docMk/>
            <pc:sldMk cId="1665214158" sldId="280"/>
            <ac:picMk id="10" creationId="{33208BAE-5628-70B9-E98F-2BE8001B88AF}"/>
          </ac:picMkLst>
        </pc:picChg>
        <pc:picChg chg="add mod ord">
          <ac:chgData name="Tereza Houšková" userId="cc6f5d99-358d-4ddf-af7e-0fd823e118a1" providerId="ADAL" clId="{F05D186E-5D06-44D8-9E27-EB5F4A232524}" dt="2023-03-13T14:27:55.424" v="3319" actId="1076"/>
          <ac:picMkLst>
            <pc:docMk/>
            <pc:sldMk cId="1665214158" sldId="280"/>
            <ac:picMk id="17" creationId="{66D3C157-46C7-2BAC-A4A9-47DD55698EA6}"/>
          </ac:picMkLst>
        </pc:picChg>
      </pc:sldChg>
      <pc:sldChg chg="addSp delSp modSp mod modNotesTx">
        <pc:chgData name="Tereza Houšková" userId="cc6f5d99-358d-4ddf-af7e-0fd823e118a1" providerId="ADAL" clId="{F05D186E-5D06-44D8-9E27-EB5F4A232524}" dt="2023-04-26T10:46:32.737" v="11003" actId="404"/>
        <pc:sldMkLst>
          <pc:docMk/>
          <pc:sldMk cId="2810918026" sldId="282"/>
        </pc:sldMkLst>
        <pc:spChg chg="mod">
          <ac:chgData name="Tereza Houšková" userId="cc6f5d99-358d-4ddf-af7e-0fd823e118a1" providerId="ADAL" clId="{F05D186E-5D06-44D8-9E27-EB5F4A232524}" dt="2023-04-26T10:42:08.850" v="10928" actId="1076"/>
          <ac:spMkLst>
            <pc:docMk/>
            <pc:sldMk cId="2810918026" sldId="282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6T10:46:32.737" v="11003" actId="404"/>
          <ac:spMkLst>
            <pc:docMk/>
            <pc:sldMk cId="2810918026" sldId="282"/>
            <ac:spMk id="4" creationId="{23514B90-E7BF-9463-8DD9-1B39894DDAF6}"/>
          </ac:spMkLst>
        </pc:spChg>
        <pc:graphicFrameChg chg="del modGraphic">
          <ac:chgData name="Tereza Houšková" userId="cc6f5d99-358d-4ddf-af7e-0fd823e118a1" providerId="ADAL" clId="{F05D186E-5D06-44D8-9E27-EB5F4A232524}" dt="2023-03-13T11:06:51.394" v="421" actId="478"/>
          <ac:graphicFrameMkLst>
            <pc:docMk/>
            <pc:sldMk cId="2810918026" sldId="282"/>
            <ac:graphicFrameMk id="12" creationId="{8D83CA05-210F-3327-4735-DA8E3454A592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43.830" v="10804"/>
          <ac:picMkLst>
            <pc:docMk/>
            <pc:sldMk cId="2810918026" sldId="282"/>
            <ac:picMk id="3" creationId="{88687E78-51F5-015E-E838-FB179F3262D1}"/>
          </ac:picMkLst>
        </pc:picChg>
        <pc:picChg chg="del">
          <ac:chgData name="Tereza Houšková" userId="cc6f5d99-358d-4ddf-af7e-0fd823e118a1" providerId="ADAL" clId="{F05D186E-5D06-44D8-9E27-EB5F4A232524}" dt="2023-04-26T09:36:43.366" v="10803" actId="478"/>
          <ac:picMkLst>
            <pc:docMk/>
            <pc:sldMk cId="2810918026" sldId="282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3T11:34:20.309" v="786" actId="2696"/>
        <pc:sldMkLst>
          <pc:docMk/>
          <pc:sldMk cId="3236102404" sldId="284"/>
        </pc:sldMkLst>
      </pc:sldChg>
      <pc:sldChg chg="del">
        <pc:chgData name="Tereza Houšková" userId="cc6f5d99-358d-4ddf-af7e-0fd823e118a1" providerId="ADAL" clId="{F05D186E-5D06-44D8-9E27-EB5F4A232524}" dt="2023-03-13T11:34:31.895" v="788" actId="2696"/>
        <pc:sldMkLst>
          <pc:docMk/>
          <pc:sldMk cId="381171184" sldId="285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2230352625" sldId="287"/>
        </pc:sldMkLst>
      </pc:sldChg>
      <pc:sldChg chg="del">
        <pc:chgData name="Tereza Houšková" userId="cc6f5d99-358d-4ddf-af7e-0fd823e118a1" providerId="ADAL" clId="{F05D186E-5D06-44D8-9E27-EB5F4A232524}" dt="2023-03-13T10:53:43.806" v="237" actId="47"/>
        <pc:sldMkLst>
          <pc:docMk/>
          <pc:sldMk cId="284967165" sldId="304"/>
        </pc:sldMkLst>
      </pc:sldChg>
      <pc:sldChg chg="del">
        <pc:chgData name="Tereza Houšková" userId="cc6f5d99-358d-4ddf-af7e-0fd823e118a1" providerId="ADAL" clId="{F05D186E-5D06-44D8-9E27-EB5F4A232524}" dt="2023-03-13T14:50:24.710" v="3516" actId="47"/>
        <pc:sldMkLst>
          <pc:docMk/>
          <pc:sldMk cId="3718542173" sldId="312"/>
        </pc:sldMkLst>
      </pc:sldChg>
      <pc:sldChg chg="delSp modSp mod">
        <pc:chgData name="Tereza Houšková" userId="cc6f5d99-358d-4ddf-af7e-0fd823e118a1" providerId="ADAL" clId="{F05D186E-5D06-44D8-9E27-EB5F4A232524}" dt="2023-04-26T07:08:12.865" v="10753" actId="478"/>
        <pc:sldMkLst>
          <pc:docMk/>
          <pc:sldMk cId="14058089" sldId="313"/>
        </pc:sldMkLst>
        <pc:spChg chg="mod">
          <ac:chgData name="Tereza Houšková" userId="cc6f5d99-358d-4ddf-af7e-0fd823e118a1" providerId="ADAL" clId="{F05D186E-5D06-44D8-9E27-EB5F4A232524}" dt="2023-04-13T12:40:35.964" v="7383" actId="6549"/>
          <ac:spMkLst>
            <pc:docMk/>
            <pc:sldMk cId="14058089" sldId="313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26T07:08:12.865" v="10753" actId="478"/>
          <ac:picMkLst>
            <pc:docMk/>
            <pc:sldMk cId="14058089" sldId="313"/>
            <ac:picMk id="3" creationId="{3ADE51DC-609B-4EE4-E9A9-6D44FADB508A}"/>
          </ac:picMkLst>
        </pc:picChg>
        <pc:picChg chg="del">
          <ac:chgData name="Tereza Houšková" userId="cc6f5d99-358d-4ddf-af7e-0fd823e118a1" providerId="ADAL" clId="{F05D186E-5D06-44D8-9E27-EB5F4A232524}" dt="2023-03-15T11:20:33.097" v="4982" actId="478"/>
          <ac:picMkLst>
            <pc:docMk/>
            <pc:sldMk cId="14058089" sldId="313"/>
            <ac:picMk id="4" creationId="{EB613942-B1F0-8257-240C-48E7C362B14C}"/>
          </ac:picMkLst>
        </pc:picChg>
      </pc:sldChg>
      <pc:sldChg chg="del">
        <pc:chgData name="Tereza Houšková" userId="cc6f5d99-358d-4ddf-af7e-0fd823e118a1" providerId="ADAL" clId="{F05D186E-5D06-44D8-9E27-EB5F4A232524}" dt="2023-03-15T11:20:51.543" v="4985" actId="2696"/>
        <pc:sldMkLst>
          <pc:docMk/>
          <pc:sldMk cId="3058895603" sldId="316"/>
        </pc:sldMkLst>
      </pc:sldChg>
      <pc:sldChg chg="del">
        <pc:chgData name="Tereza Houšková" userId="cc6f5d99-358d-4ddf-af7e-0fd823e118a1" providerId="ADAL" clId="{F05D186E-5D06-44D8-9E27-EB5F4A232524}" dt="2023-03-15T11:21:03.188" v="4989" actId="47"/>
        <pc:sldMkLst>
          <pc:docMk/>
          <pc:sldMk cId="27807301" sldId="317"/>
        </pc:sldMkLst>
      </pc:sldChg>
      <pc:sldChg chg="addSp delSp modSp mod">
        <pc:chgData name="Tereza Houšková" userId="cc6f5d99-358d-4ddf-af7e-0fd823e118a1" providerId="ADAL" clId="{F05D186E-5D06-44D8-9E27-EB5F4A232524}" dt="2023-04-26T20:04:58.697" v="11493" actId="20577"/>
        <pc:sldMkLst>
          <pc:docMk/>
          <pc:sldMk cId="4213216733" sldId="318"/>
        </pc:sldMkLst>
        <pc:spChg chg="mod">
          <ac:chgData name="Tereza Houšková" userId="cc6f5d99-358d-4ddf-af7e-0fd823e118a1" providerId="ADAL" clId="{F05D186E-5D06-44D8-9E27-EB5F4A232524}" dt="2023-04-06T11:33:07.538" v="6885" actId="14100"/>
          <ac:spMkLst>
            <pc:docMk/>
            <pc:sldMk cId="4213216733" sldId="318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F05D186E-5D06-44D8-9E27-EB5F4A232524}" dt="2023-04-06T11:15:34.171" v="6427" actId="3680"/>
          <ac:spMkLst>
            <pc:docMk/>
            <pc:sldMk cId="4213216733" sldId="318"/>
            <ac:spMk id="3" creationId="{E9C43D0C-A677-48EC-9442-6133D4932A0F}"/>
          </ac:spMkLst>
        </pc:spChg>
        <pc:graphicFrameChg chg="add mod ord modGraphic">
          <ac:chgData name="Tereza Houšková" userId="cc6f5d99-358d-4ddf-af7e-0fd823e118a1" providerId="ADAL" clId="{F05D186E-5D06-44D8-9E27-EB5F4A232524}" dt="2023-04-26T20:04:58.697" v="11493" actId="20577"/>
          <ac:graphicFrameMkLst>
            <pc:docMk/>
            <pc:sldMk cId="4213216733" sldId="318"/>
            <ac:graphicFrameMk id="4" creationId="{8167EE6C-084A-FEE8-A771-0A2FC487CFA7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36.565" v="10800"/>
          <ac:picMkLst>
            <pc:docMk/>
            <pc:sldMk cId="4213216733" sldId="318"/>
            <ac:picMk id="3" creationId="{FAA260AA-4B55-DDC1-F3FE-207C91E3F255}"/>
          </ac:picMkLst>
        </pc:picChg>
        <pc:picChg chg="del">
          <ac:chgData name="Tereza Houšková" userId="cc6f5d99-358d-4ddf-af7e-0fd823e118a1" providerId="ADAL" clId="{F05D186E-5D06-44D8-9E27-EB5F4A232524}" dt="2023-04-26T09:36:36.145" v="10799" actId="478"/>
          <ac:picMkLst>
            <pc:docMk/>
            <pc:sldMk cId="4213216733" sldId="318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7.635" v="10850"/>
        <pc:sldMkLst>
          <pc:docMk/>
          <pc:sldMk cId="2527625731" sldId="320"/>
        </pc:sldMkLst>
        <pc:spChg chg="mod">
          <ac:chgData name="Tereza Houšková" userId="cc6f5d99-358d-4ddf-af7e-0fd823e118a1" providerId="ADAL" clId="{F05D186E-5D06-44D8-9E27-EB5F4A232524}" dt="2023-03-29T12:52:03.104" v="5821" actId="6549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3:47.002" v="10728" actId="20577"/>
          <ac:spMkLst>
            <pc:docMk/>
            <pc:sldMk cId="2527625731" sldId="32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7.635" v="10850"/>
          <ac:picMkLst>
            <pc:docMk/>
            <pc:sldMk cId="2527625731" sldId="320"/>
            <ac:picMk id="3" creationId="{A27ABCEA-895B-DC32-30A9-7E18B4FB3443}"/>
          </ac:picMkLst>
        </pc:picChg>
        <pc:picChg chg="del">
          <ac:chgData name="Tereza Houšková" userId="cc6f5d99-358d-4ddf-af7e-0fd823e118a1" providerId="ADAL" clId="{F05D186E-5D06-44D8-9E27-EB5F4A232524}" dt="2023-04-26T09:38:17.215" v="10849" actId="478"/>
          <ac:picMkLst>
            <pc:docMk/>
            <pc:sldMk cId="2527625731" sldId="320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5T11:20:58.928" v="4988" actId="47"/>
        <pc:sldMkLst>
          <pc:docMk/>
          <pc:sldMk cId="517531116" sldId="321"/>
        </pc:sldMkLst>
      </pc:sldChg>
      <pc:sldChg chg="del">
        <pc:chgData name="Tereza Houšková" userId="cc6f5d99-358d-4ddf-af7e-0fd823e118a1" providerId="ADAL" clId="{F05D186E-5D06-44D8-9E27-EB5F4A232524}" dt="2023-03-29T12:51:44.194" v="5815" actId="47"/>
        <pc:sldMkLst>
          <pc:docMk/>
          <pc:sldMk cId="1996801975" sldId="322"/>
        </pc:sldMkLst>
      </pc:sldChg>
      <pc:sldChg chg="del">
        <pc:chgData name="Tereza Houšková" userId="cc6f5d99-358d-4ddf-af7e-0fd823e118a1" providerId="ADAL" clId="{F05D186E-5D06-44D8-9E27-EB5F4A232524}" dt="2023-03-29T12:51:45.784" v="5816" actId="47"/>
        <pc:sldMkLst>
          <pc:docMk/>
          <pc:sldMk cId="3346496550" sldId="323"/>
        </pc:sldMkLst>
      </pc:sldChg>
      <pc:sldChg chg="del">
        <pc:chgData name="Tereza Houšková" userId="cc6f5d99-358d-4ddf-af7e-0fd823e118a1" providerId="ADAL" clId="{F05D186E-5D06-44D8-9E27-EB5F4A232524}" dt="2023-03-29T12:51:46.956" v="5817" actId="47"/>
        <pc:sldMkLst>
          <pc:docMk/>
          <pc:sldMk cId="838396607" sldId="324"/>
        </pc:sldMkLst>
      </pc:sldChg>
      <pc:sldChg chg="del">
        <pc:chgData name="Tereza Houšková" userId="cc6f5d99-358d-4ddf-af7e-0fd823e118a1" providerId="ADAL" clId="{F05D186E-5D06-44D8-9E27-EB5F4A232524}" dt="2023-03-29T12:51:48.204" v="5818" actId="47"/>
        <pc:sldMkLst>
          <pc:docMk/>
          <pc:sldMk cId="2079876482" sldId="325"/>
        </pc:sldMkLst>
      </pc:sldChg>
      <pc:sldChg chg="del">
        <pc:chgData name="Tereza Houšková" userId="cc6f5d99-358d-4ddf-af7e-0fd823e118a1" providerId="ADAL" clId="{F05D186E-5D06-44D8-9E27-EB5F4A232524}" dt="2023-03-29T12:51:50.480" v="5819" actId="47"/>
        <pc:sldMkLst>
          <pc:docMk/>
          <pc:sldMk cId="985820878" sldId="326"/>
        </pc:sldMkLst>
      </pc:sldChg>
      <pc:sldChg chg="del">
        <pc:chgData name="Tereza Houšková" userId="cc6f5d99-358d-4ddf-af7e-0fd823e118a1" providerId="ADAL" clId="{F05D186E-5D06-44D8-9E27-EB5F4A232524}" dt="2023-03-13T13:22:03.355" v="2359" actId="47"/>
        <pc:sldMkLst>
          <pc:docMk/>
          <pc:sldMk cId="1000215722" sldId="327"/>
        </pc:sldMkLst>
      </pc:sldChg>
      <pc:sldChg chg="addSp delSp modSp mod ord modNotesTx">
        <pc:chgData name="Tereza Houšková" userId="cc6f5d99-358d-4ddf-af7e-0fd823e118a1" providerId="ADAL" clId="{F05D186E-5D06-44D8-9E27-EB5F4A232524}" dt="2023-04-26T20:07:32.789" v="11494" actId="20577"/>
        <pc:sldMkLst>
          <pc:docMk/>
          <pc:sldMk cId="2566979700" sldId="328"/>
        </pc:sldMkLst>
        <pc:spChg chg="mod">
          <ac:chgData name="Tereza Houšková" userId="cc6f5d99-358d-4ddf-af7e-0fd823e118a1" providerId="ADAL" clId="{F05D186E-5D06-44D8-9E27-EB5F4A232524}" dt="2023-04-14T11:04:25.446" v="8512" actId="1076"/>
          <ac:spMkLst>
            <pc:docMk/>
            <pc:sldMk cId="2566979700" sldId="328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6T20:07:32.789" v="11494" actId="20577"/>
          <ac:spMkLst>
            <pc:docMk/>
            <pc:sldMk cId="2566979700" sldId="328"/>
            <ac:spMk id="4" creationId="{D94DB241-0690-D54E-EB22-A2985C87825D}"/>
          </ac:spMkLst>
        </pc:spChg>
        <pc:graphicFrameChg chg="del modGraphic">
          <ac:chgData name="Tereza Houšková" userId="cc6f5d99-358d-4ddf-af7e-0fd823e118a1" providerId="ADAL" clId="{F05D186E-5D06-44D8-9E27-EB5F4A232524}" dt="2023-03-13T11:15:42.153" v="448" actId="478"/>
          <ac:graphicFrameMkLst>
            <pc:docMk/>
            <pc:sldMk cId="2566979700" sldId="328"/>
            <ac:graphicFrameMk id="5" creationId="{0939C0D3-1DD7-CD4A-C55B-C560B1D82514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40.736" v="10802"/>
          <ac:picMkLst>
            <pc:docMk/>
            <pc:sldMk cId="2566979700" sldId="328"/>
            <ac:picMk id="3" creationId="{17252570-5E93-D80B-8589-04BD01545D93}"/>
          </ac:picMkLst>
        </pc:picChg>
        <pc:picChg chg="del">
          <ac:chgData name="Tereza Houšková" userId="cc6f5d99-358d-4ddf-af7e-0fd823e118a1" providerId="ADAL" clId="{F05D186E-5D06-44D8-9E27-EB5F4A232524}" dt="2023-04-26T09:36:40.318" v="10801" actId="478"/>
          <ac:picMkLst>
            <pc:docMk/>
            <pc:sldMk cId="2566979700" sldId="328"/>
            <ac:picMk id="8" creationId="{9C037BDA-F1A5-4E57-A5AF-EFEA73F88853}"/>
          </ac:picMkLst>
        </pc:picChg>
      </pc:sldChg>
      <pc:sldChg chg="del">
        <pc:chgData name="Tereza Houšková" userId="cc6f5d99-358d-4ddf-af7e-0fd823e118a1" providerId="ADAL" clId="{F05D186E-5D06-44D8-9E27-EB5F4A232524}" dt="2023-03-13T11:34:24.440" v="787" actId="2696"/>
        <pc:sldMkLst>
          <pc:docMk/>
          <pc:sldMk cId="4005141342" sldId="329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1646299512" sldId="330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420813579" sldId="331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3182500370" sldId="332"/>
        </pc:sldMkLst>
      </pc:sldChg>
      <pc:sldChg chg="del">
        <pc:chgData name="Tereza Houšková" userId="cc6f5d99-358d-4ddf-af7e-0fd823e118a1" providerId="ADAL" clId="{F05D186E-5D06-44D8-9E27-EB5F4A232524}" dt="2023-03-13T11:34:44.369" v="789" actId="2696"/>
        <pc:sldMkLst>
          <pc:docMk/>
          <pc:sldMk cId="3734745338" sldId="333"/>
        </pc:sldMkLst>
      </pc:sldChg>
      <pc:sldChg chg="del">
        <pc:chgData name="Tereza Houšková" userId="cc6f5d99-358d-4ddf-af7e-0fd823e118a1" providerId="ADAL" clId="{F05D186E-5D06-44D8-9E27-EB5F4A232524}" dt="2023-03-15T11:20:53.648" v="4986" actId="47"/>
        <pc:sldMkLst>
          <pc:docMk/>
          <pc:sldMk cId="1068020972" sldId="334"/>
        </pc:sldMkLst>
      </pc:sldChg>
      <pc:sldChg chg="del">
        <pc:chgData name="Tereza Houšková" userId="cc6f5d99-358d-4ddf-af7e-0fd823e118a1" providerId="ADAL" clId="{F05D186E-5D06-44D8-9E27-EB5F4A232524}" dt="2023-03-15T11:20:54.993" v="4987" actId="47"/>
        <pc:sldMkLst>
          <pc:docMk/>
          <pc:sldMk cId="540606527" sldId="335"/>
        </pc:sldMkLst>
      </pc:sldChg>
      <pc:sldChg chg="del">
        <pc:chgData name="Tereza Houšková" userId="cc6f5d99-358d-4ddf-af7e-0fd823e118a1" providerId="ADAL" clId="{F05D186E-5D06-44D8-9E27-EB5F4A232524}" dt="2023-03-13T14:50:28.695" v="3517" actId="47"/>
        <pc:sldMkLst>
          <pc:docMk/>
          <pc:sldMk cId="3573553956" sldId="336"/>
        </pc:sldMkLst>
      </pc:sldChg>
      <pc:sldChg chg="del">
        <pc:chgData name="Tereza Houšková" userId="cc6f5d99-358d-4ddf-af7e-0fd823e118a1" providerId="ADAL" clId="{F05D186E-5D06-44D8-9E27-EB5F4A232524}" dt="2023-03-13T14:50:34.800" v="3519" actId="47"/>
        <pc:sldMkLst>
          <pc:docMk/>
          <pc:sldMk cId="526910132" sldId="338"/>
        </pc:sldMkLst>
      </pc:sldChg>
      <pc:sldChg chg="modSp mod">
        <pc:chgData name="Tereza Houšková" userId="cc6f5d99-358d-4ddf-af7e-0fd823e118a1" providerId="ADAL" clId="{F05D186E-5D06-44D8-9E27-EB5F4A232524}" dt="2023-03-15T11:20:45.747" v="4984" actId="13926"/>
        <pc:sldMkLst>
          <pc:docMk/>
          <pc:sldMk cId="2206932653" sldId="339"/>
        </pc:sldMkLst>
        <pc:spChg chg="mod">
          <ac:chgData name="Tereza Houšková" userId="cc6f5d99-358d-4ddf-af7e-0fd823e118a1" providerId="ADAL" clId="{F05D186E-5D06-44D8-9E27-EB5F4A232524}" dt="2023-03-15T11:20:45.747" v="4984" actId="13926"/>
          <ac:spMkLst>
            <pc:docMk/>
            <pc:sldMk cId="2206932653" sldId="339"/>
            <ac:spMk id="9" creationId="{98E089D8-2DE0-410E-93CB-5D9316C82E59}"/>
          </ac:spMkLst>
        </pc:spChg>
      </pc:sldChg>
      <pc:sldChg chg="addSp delSp modSp mod">
        <pc:chgData name="Tereza Houšková" userId="cc6f5d99-358d-4ddf-af7e-0fd823e118a1" providerId="ADAL" clId="{F05D186E-5D06-44D8-9E27-EB5F4A232524}" dt="2023-04-26T18:55:18.299" v="11186" actId="20577"/>
        <pc:sldMkLst>
          <pc:docMk/>
          <pc:sldMk cId="1984793169" sldId="340"/>
        </pc:sldMkLst>
        <pc:spChg chg="mod">
          <ac:chgData name="Tereza Houšková" userId="cc6f5d99-358d-4ddf-af7e-0fd823e118a1" providerId="ADAL" clId="{F05D186E-5D06-44D8-9E27-EB5F4A232524}" dt="2023-04-26T09:39:18.295" v="10867" actId="1076"/>
          <ac:spMkLst>
            <pc:docMk/>
            <pc:sldMk cId="1984793169" sldId="340"/>
            <ac:spMk id="2" creationId="{BA9E9925-AA6A-4D70-BEFA-2BFF662C2E54}"/>
          </ac:spMkLst>
        </pc:spChg>
        <pc:spChg chg="mod">
          <ac:chgData name="Tereza Houšková" userId="cc6f5d99-358d-4ddf-af7e-0fd823e118a1" providerId="ADAL" clId="{F05D186E-5D06-44D8-9E27-EB5F4A232524}" dt="2023-04-26T18:55:18.299" v="11186" actId="20577"/>
          <ac:spMkLst>
            <pc:docMk/>
            <pc:sldMk cId="1984793169" sldId="340"/>
            <ac:spMk id="3" creationId="{76FA776C-AE85-4F71-89B5-B2D86B4B6E25}"/>
          </ac:spMkLst>
        </pc:spChg>
        <pc:picChg chg="del">
          <ac:chgData name="Tereza Houšková" userId="cc6f5d99-358d-4ddf-af7e-0fd823e118a1" providerId="ADAL" clId="{F05D186E-5D06-44D8-9E27-EB5F4A232524}" dt="2023-04-13T12:40:45.987" v="7384" actId="478"/>
          <ac:picMkLst>
            <pc:docMk/>
            <pc:sldMk cId="1984793169" sldId="340"/>
            <ac:picMk id="5" creationId="{11FDED78-0066-4F1D-B46B-27216CD091F2}"/>
          </ac:picMkLst>
        </pc:picChg>
        <pc:picChg chg="mod">
          <ac:chgData name="Tereza Houšková" userId="cc6f5d99-358d-4ddf-af7e-0fd823e118a1" providerId="ADAL" clId="{F05D186E-5D06-44D8-9E27-EB5F4A232524}" dt="2023-04-14T10:56:55.741" v="8405" actId="1076"/>
          <ac:picMkLst>
            <pc:docMk/>
            <pc:sldMk cId="1984793169" sldId="340"/>
            <ac:picMk id="18" creationId="{5876A20D-93B9-4BFD-BD8B-70D5389C8560}"/>
          </ac:picMkLst>
        </pc:picChg>
        <pc:picChg chg="add mod">
          <ac:chgData name="Tereza Houšková" userId="cc6f5d99-358d-4ddf-af7e-0fd823e118a1" providerId="ADAL" clId="{F05D186E-5D06-44D8-9E27-EB5F4A232524}" dt="2023-04-13T12:43:21.792" v="7386" actId="1076"/>
          <ac:picMkLst>
            <pc:docMk/>
            <pc:sldMk cId="1984793169" sldId="340"/>
            <ac:picMk id="1026" creationId="{828D563D-7032-6F20-E358-39D3B2A4EA61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23.715" v="10854"/>
        <pc:sldMkLst>
          <pc:docMk/>
          <pc:sldMk cId="3058037425" sldId="341"/>
        </pc:sldMkLst>
        <pc:spChg chg="mod">
          <ac:chgData name="Tereza Houšková" userId="cc6f5d99-358d-4ddf-af7e-0fd823e118a1" providerId="ADAL" clId="{F05D186E-5D06-44D8-9E27-EB5F4A232524}" dt="2023-04-26T06:36:57.837" v="10030" actId="1076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7:57.716" v="10752" actId="1076"/>
          <ac:spMkLst>
            <pc:docMk/>
            <pc:sldMk cId="3058037425" sldId="341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23.715" v="10854"/>
          <ac:picMkLst>
            <pc:docMk/>
            <pc:sldMk cId="3058037425" sldId="341"/>
            <ac:picMk id="3" creationId="{A23CC392-0277-2CDC-F5B0-430F1CF2DC4C}"/>
          </ac:picMkLst>
        </pc:picChg>
        <pc:picChg chg="del">
          <ac:chgData name="Tereza Houšková" userId="cc6f5d99-358d-4ddf-af7e-0fd823e118a1" providerId="ADAL" clId="{F05D186E-5D06-44D8-9E27-EB5F4A232524}" dt="2023-04-26T09:38:23.285" v="10853" actId="478"/>
          <ac:picMkLst>
            <pc:docMk/>
            <pc:sldMk cId="3058037425" sldId="341"/>
            <ac:picMk id="8" creationId="{9C037BDA-F1A5-4E57-A5AF-EFEA73F88853}"/>
          </ac:picMkLst>
        </pc:picChg>
      </pc:sldChg>
      <pc:sldChg chg="addSp delSp modSp add mod ord modNotesTx">
        <pc:chgData name="Tereza Houšková" userId="cc6f5d99-358d-4ddf-af7e-0fd823e118a1" providerId="ADAL" clId="{F05D186E-5D06-44D8-9E27-EB5F4A232524}" dt="2023-04-26T10:55:00.474" v="11033" actId="113"/>
        <pc:sldMkLst>
          <pc:docMk/>
          <pc:sldMk cId="2196585410" sldId="342"/>
        </pc:sldMkLst>
        <pc:spChg chg="mod">
          <ac:chgData name="Tereza Houšková" userId="cc6f5d99-358d-4ddf-af7e-0fd823e118a1" providerId="ADAL" clId="{F05D186E-5D06-44D8-9E27-EB5F4A232524}" dt="2023-04-26T10:55:00.474" v="11033" actId="113"/>
          <ac:spMkLst>
            <pc:docMk/>
            <pc:sldMk cId="2196585410" sldId="342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7:58.577" v="11005" actId="12"/>
          <ac:spMkLst>
            <pc:docMk/>
            <pc:sldMk cId="2196585410" sldId="342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6:49.435" v="10806"/>
          <ac:picMkLst>
            <pc:docMk/>
            <pc:sldMk cId="2196585410" sldId="342"/>
            <ac:picMk id="3" creationId="{C0E5F0C6-CC1C-DE9A-43E4-7D3336AB3347}"/>
          </ac:picMkLst>
        </pc:picChg>
        <pc:picChg chg="add mod">
          <ac:chgData name="Tereza Houšková" userId="cc6f5d99-358d-4ddf-af7e-0fd823e118a1" providerId="ADAL" clId="{F05D186E-5D06-44D8-9E27-EB5F4A232524}" dt="2023-03-13T13:26:17.325" v="2393" actId="1076"/>
          <ac:picMkLst>
            <pc:docMk/>
            <pc:sldMk cId="2196585410" sldId="342"/>
            <ac:picMk id="5" creationId="{6E0A4E15-B2F1-A11C-AF8C-2ECF8EE2F575}"/>
          </ac:picMkLst>
        </pc:picChg>
        <pc:picChg chg="mod">
          <ac:chgData name="Tereza Houšková" userId="cc6f5d99-358d-4ddf-af7e-0fd823e118a1" providerId="ADAL" clId="{F05D186E-5D06-44D8-9E27-EB5F4A232524}" dt="2023-04-14T11:23:28.608" v="8601" actId="1076"/>
          <ac:picMkLst>
            <pc:docMk/>
            <pc:sldMk cId="2196585410" sldId="342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49.010" v="10805" actId="478"/>
          <ac:picMkLst>
            <pc:docMk/>
            <pc:sldMk cId="2196585410" sldId="342"/>
            <ac:picMk id="8" creationId="{9C037BDA-F1A5-4E57-A5AF-EFEA73F88853}"/>
          </ac:picMkLst>
        </pc:picChg>
      </pc:sldChg>
      <pc:sldChg chg="addSp delSp modSp add mod modNotesTx">
        <pc:chgData name="Tereza Houšková" userId="cc6f5d99-358d-4ddf-af7e-0fd823e118a1" providerId="ADAL" clId="{F05D186E-5D06-44D8-9E27-EB5F4A232524}" dt="2023-04-26T10:48:10.025" v="11006" actId="12"/>
        <pc:sldMkLst>
          <pc:docMk/>
          <pc:sldMk cId="2021997709" sldId="343"/>
        </pc:sldMkLst>
        <pc:spChg chg="mod">
          <ac:chgData name="Tereza Houšková" userId="cc6f5d99-358d-4ddf-af7e-0fd823e118a1" providerId="ADAL" clId="{F05D186E-5D06-44D8-9E27-EB5F4A232524}" dt="2023-04-14T10:44:37.974" v="8328" actId="6549"/>
          <ac:spMkLst>
            <pc:docMk/>
            <pc:sldMk cId="2021997709" sldId="343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8:10.025" v="11006" actId="12"/>
          <ac:spMkLst>
            <pc:docMk/>
            <pc:sldMk cId="2021997709" sldId="343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31.644" v="2395" actId="1076"/>
          <ac:picMkLst>
            <pc:docMk/>
            <pc:sldMk cId="2021997709" sldId="343"/>
            <ac:picMk id="3" creationId="{B3AACA43-E310-3FA9-5C2F-2EC447DB4319}"/>
          </ac:picMkLst>
        </pc:picChg>
        <pc:picChg chg="add mod">
          <ac:chgData name="Tereza Houšková" userId="cc6f5d99-358d-4ddf-af7e-0fd823e118a1" providerId="ADAL" clId="{F05D186E-5D06-44D8-9E27-EB5F4A232524}" dt="2023-04-26T09:36:52.755" v="10808"/>
          <ac:picMkLst>
            <pc:docMk/>
            <pc:sldMk cId="2021997709" sldId="343"/>
            <ac:picMk id="5" creationId="{65AE9E31-2950-DEB9-491D-6AA077D9EE95}"/>
          </ac:picMkLst>
        </pc:picChg>
        <pc:picChg chg="del">
          <ac:chgData name="Tereza Houšková" userId="cc6f5d99-358d-4ddf-af7e-0fd823e118a1" providerId="ADAL" clId="{F05D186E-5D06-44D8-9E27-EB5F4A232524}" dt="2023-04-26T09:36:52.305" v="10807" actId="478"/>
          <ac:picMkLst>
            <pc:docMk/>
            <pc:sldMk cId="2021997709" sldId="343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0:39:29.497" v="10883" actId="1076"/>
        <pc:sldMkLst>
          <pc:docMk/>
          <pc:sldMk cId="2782559759" sldId="344"/>
        </pc:sldMkLst>
        <pc:spChg chg="del mod">
          <ac:chgData name="Tereza Houšková" userId="cc6f5d99-358d-4ddf-af7e-0fd823e118a1" providerId="ADAL" clId="{F05D186E-5D06-44D8-9E27-EB5F4A232524}" dt="2023-04-21T09:25:09.776" v="8997" actId="478"/>
          <ac:spMkLst>
            <pc:docMk/>
            <pc:sldMk cId="2782559759" sldId="344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1T09:30:01.049" v="9059" actId="164"/>
          <ac:spMkLst>
            <pc:docMk/>
            <pc:sldMk cId="2782559759" sldId="344"/>
            <ac:spMk id="3" creationId="{B43F4286-3D6D-4ED3-005B-C8FF14CA5F99}"/>
          </ac:spMkLst>
        </pc:spChg>
        <pc:spChg chg="mod">
          <ac:chgData name="Tereza Houšková" userId="cc6f5d99-358d-4ddf-af7e-0fd823e118a1" providerId="ADAL" clId="{F05D186E-5D06-44D8-9E27-EB5F4A232524}" dt="2023-04-26T09:43:18.897" v="10877" actId="20577"/>
          <ac:spMkLst>
            <pc:docMk/>
            <pc:sldMk cId="2782559759" sldId="344"/>
            <ac:spMk id="4" creationId="{23514B90-E7BF-9463-8DD9-1B39894DDAF6}"/>
          </ac:spMkLst>
        </pc:spChg>
        <pc:spChg chg="add mod">
          <ac:chgData name="Tereza Houšková" userId="cc6f5d99-358d-4ddf-af7e-0fd823e118a1" providerId="ADAL" clId="{F05D186E-5D06-44D8-9E27-EB5F4A232524}" dt="2023-04-21T09:30:01.049" v="9059" actId="164"/>
          <ac:spMkLst>
            <pc:docMk/>
            <pc:sldMk cId="2782559759" sldId="344"/>
            <ac:spMk id="5" creationId="{3A5B1D89-1A94-CCD0-0844-546041343D2C}"/>
          </ac:spMkLst>
        </pc:spChg>
        <pc:spChg chg="add mod">
          <ac:chgData name="Tereza Houšková" userId="cc6f5d99-358d-4ddf-af7e-0fd823e118a1" providerId="ADAL" clId="{F05D186E-5D06-44D8-9E27-EB5F4A232524}" dt="2023-04-21T09:29:50.525" v="9057" actId="164"/>
          <ac:spMkLst>
            <pc:docMk/>
            <pc:sldMk cId="2782559759" sldId="344"/>
            <ac:spMk id="6" creationId="{BF5E920F-C3F6-87E4-A2D3-A9BD018ED89A}"/>
          </ac:spMkLst>
        </pc:spChg>
        <pc:spChg chg="add mod">
          <ac:chgData name="Tereza Houšková" userId="cc6f5d99-358d-4ddf-af7e-0fd823e118a1" providerId="ADAL" clId="{F05D186E-5D06-44D8-9E27-EB5F4A232524}" dt="2023-04-21T09:30:32.279" v="9067" actId="1076"/>
          <ac:spMkLst>
            <pc:docMk/>
            <pc:sldMk cId="2782559759" sldId="344"/>
            <ac:spMk id="9" creationId="{30FD7075-AD37-DE5B-1683-738DA00648F5}"/>
          </ac:spMkLst>
        </pc:spChg>
        <pc:spChg chg="add mod">
          <ac:chgData name="Tereza Houšková" userId="cc6f5d99-358d-4ddf-af7e-0fd823e118a1" providerId="ADAL" clId="{F05D186E-5D06-44D8-9E27-EB5F4A232524}" dt="2023-04-21T09:29:50.525" v="9057" actId="164"/>
          <ac:spMkLst>
            <pc:docMk/>
            <pc:sldMk cId="2782559759" sldId="344"/>
            <ac:spMk id="10" creationId="{F4F38636-36E0-26E5-39CF-FB5D37BAD98D}"/>
          </ac:spMkLst>
        </pc:spChg>
        <pc:spChg chg="add mod">
          <ac:chgData name="Tereza Houšková" userId="cc6f5d99-358d-4ddf-af7e-0fd823e118a1" providerId="ADAL" clId="{F05D186E-5D06-44D8-9E27-EB5F4A232524}" dt="2023-04-21T09:30:36.729" v="9068" actId="1076"/>
          <ac:spMkLst>
            <pc:docMk/>
            <pc:sldMk cId="2782559759" sldId="344"/>
            <ac:spMk id="11" creationId="{73B67B5C-831A-2517-1331-098D928B4397}"/>
          </ac:spMkLst>
        </pc:spChg>
        <pc:spChg chg="add mod">
          <ac:chgData name="Tereza Houšková" userId="cc6f5d99-358d-4ddf-af7e-0fd823e118a1" providerId="ADAL" clId="{F05D186E-5D06-44D8-9E27-EB5F4A232524}" dt="2023-04-21T09:30:53.029" v="9071" actId="1076"/>
          <ac:spMkLst>
            <pc:docMk/>
            <pc:sldMk cId="2782559759" sldId="344"/>
            <ac:spMk id="12" creationId="{D33C375B-A7CE-D6B5-502C-D481C4F55C62}"/>
          </ac:spMkLst>
        </pc:spChg>
        <pc:spChg chg="add del mod">
          <ac:chgData name="Tereza Houšková" userId="cc6f5d99-358d-4ddf-af7e-0fd823e118a1" providerId="ADAL" clId="{F05D186E-5D06-44D8-9E27-EB5F4A232524}" dt="2023-04-21T09:25:12.724" v="8998" actId="478"/>
          <ac:spMkLst>
            <pc:docMk/>
            <pc:sldMk cId="2782559759" sldId="344"/>
            <ac:spMk id="14" creationId="{0C0C39FA-E1CC-8A0A-43C9-F38F663C787C}"/>
          </ac:spMkLst>
        </pc:spChg>
        <pc:grpChg chg="add mod">
          <ac:chgData name="Tereza Houšková" userId="cc6f5d99-358d-4ddf-af7e-0fd823e118a1" providerId="ADAL" clId="{F05D186E-5D06-44D8-9E27-EB5F4A232524}" dt="2023-04-21T09:30:16.509" v="9064" actId="1076"/>
          <ac:grpSpMkLst>
            <pc:docMk/>
            <pc:sldMk cId="2782559759" sldId="344"/>
            <ac:grpSpMk id="24" creationId="{1832107E-9F19-7CAA-E3F4-B3826F3D39E2}"/>
          </ac:grpSpMkLst>
        </pc:grpChg>
        <pc:grpChg chg="add mod">
          <ac:chgData name="Tereza Houšková" userId="cc6f5d99-358d-4ddf-af7e-0fd823e118a1" providerId="ADAL" clId="{F05D186E-5D06-44D8-9E27-EB5F4A232524}" dt="2023-04-21T09:29:56.409" v="9058" actId="164"/>
          <ac:grpSpMkLst>
            <pc:docMk/>
            <pc:sldMk cId="2782559759" sldId="344"/>
            <ac:grpSpMk id="25" creationId="{AE69DEF6-4ED2-D7D6-E52D-6E23639C3EFD}"/>
          </ac:grpSpMkLst>
        </pc:grpChg>
        <pc:grpChg chg="add mod">
          <ac:chgData name="Tereza Houšková" userId="cc6f5d99-358d-4ddf-af7e-0fd823e118a1" providerId="ADAL" clId="{F05D186E-5D06-44D8-9E27-EB5F4A232524}" dt="2023-04-21T09:30:01.049" v="9059" actId="164"/>
          <ac:grpSpMkLst>
            <pc:docMk/>
            <pc:sldMk cId="2782559759" sldId="344"/>
            <ac:grpSpMk id="26" creationId="{AFB85D3B-CB29-D8F1-0A31-A265700922C6}"/>
          </ac:grpSpMkLst>
        </pc:grpChg>
        <pc:picChg chg="add mod">
          <ac:chgData name="Tereza Houšková" userId="cc6f5d99-358d-4ddf-af7e-0fd823e118a1" providerId="ADAL" clId="{F05D186E-5D06-44D8-9E27-EB5F4A232524}" dt="2023-04-26T09:36:29.752" v="10796"/>
          <ac:picMkLst>
            <pc:docMk/>
            <pc:sldMk cId="2782559759" sldId="344"/>
            <ac:picMk id="2" creationId="{74F7C970-1566-4931-64BF-272F2B8F0AC7}"/>
          </ac:picMkLst>
        </pc:picChg>
        <pc:picChg chg="mod">
          <ac:chgData name="Tereza Houšková" userId="cc6f5d99-358d-4ddf-af7e-0fd823e118a1" providerId="ADAL" clId="{F05D186E-5D06-44D8-9E27-EB5F4A232524}" dt="2023-04-21T09:23:11.181" v="8970" actId="1076"/>
          <ac:picMkLst>
            <pc:docMk/>
            <pc:sldMk cId="2782559759" sldId="344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29.295" v="10795" actId="478"/>
          <ac:picMkLst>
            <pc:docMk/>
            <pc:sldMk cId="2782559759" sldId="344"/>
            <ac:picMk id="8" creationId="{9C037BDA-F1A5-4E57-A5AF-EFEA73F88853}"/>
          </ac:picMkLst>
        </pc:picChg>
        <pc:cxnChg chg="add mod">
          <ac:chgData name="Tereza Houšková" userId="cc6f5d99-358d-4ddf-af7e-0fd823e118a1" providerId="ADAL" clId="{F05D186E-5D06-44D8-9E27-EB5F4A232524}" dt="2023-04-26T10:39:29.497" v="10883" actId="1076"/>
          <ac:cxnSpMkLst>
            <pc:docMk/>
            <pc:sldMk cId="2782559759" sldId="344"/>
            <ac:cxnSpMk id="16" creationId="{F7379005-976A-FC4E-9D5C-09B0F07FA834}"/>
          </ac:cxnSpMkLst>
        </pc:cxnChg>
        <pc:cxnChg chg="add mod">
          <ac:chgData name="Tereza Houšková" userId="cc6f5d99-358d-4ddf-af7e-0fd823e118a1" providerId="ADAL" clId="{F05D186E-5D06-44D8-9E27-EB5F4A232524}" dt="2023-04-21T09:30:45.249" v="9069" actId="1076"/>
          <ac:cxnSpMkLst>
            <pc:docMk/>
            <pc:sldMk cId="2782559759" sldId="344"/>
            <ac:cxnSpMk id="17" creationId="{75F9B640-FAEA-EED4-1E39-670738361385}"/>
          </ac:cxnSpMkLst>
        </pc:cxnChg>
      </pc:sldChg>
      <pc:sldChg chg="addSp delSp modSp add mod">
        <pc:chgData name="Tereza Houšková" userId="cc6f5d99-358d-4ddf-af7e-0fd823e118a1" providerId="ADAL" clId="{F05D186E-5D06-44D8-9E27-EB5F4A232524}" dt="2023-04-26T10:49:04.415" v="11009" actId="114"/>
        <pc:sldMkLst>
          <pc:docMk/>
          <pc:sldMk cId="2166770769" sldId="345"/>
        </pc:sldMkLst>
        <pc:spChg chg="mod">
          <ac:chgData name="Tereza Houšková" userId="cc6f5d99-358d-4ddf-af7e-0fd823e118a1" providerId="ADAL" clId="{F05D186E-5D06-44D8-9E27-EB5F4A232524}" dt="2023-04-14T10:44:32.884" v="8314" actId="20577"/>
          <ac:spMkLst>
            <pc:docMk/>
            <pc:sldMk cId="2166770769" sldId="34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04.415" v="11009" actId="114"/>
          <ac:spMkLst>
            <pc:docMk/>
            <pc:sldMk cId="2166770769" sldId="345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37.004" v="2396"/>
          <ac:picMkLst>
            <pc:docMk/>
            <pc:sldMk cId="2166770769" sldId="345"/>
            <ac:picMk id="3" creationId="{02D46129-25AA-7233-BADF-8EE0F9187402}"/>
          </ac:picMkLst>
        </pc:picChg>
        <pc:picChg chg="add mod">
          <ac:chgData name="Tereza Houšková" userId="cc6f5d99-358d-4ddf-af7e-0fd823e118a1" providerId="ADAL" clId="{F05D186E-5D06-44D8-9E27-EB5F4A232524}" dt="2023-04-26T09:36:56.215" v="10810"/>
          <ac:picMkLst>
            <pc:docMk/>
            <pc:sldMk cId="2166770769" sldId="345"/>
            <ac:picMk id="5" creationId="{06B73802-44B0-E871-C82B-0F72AC4EB660}"/>
          </ac:picMkLst>
        </pc:picChg>
        <pc:picChg chg="del">
          <ac:chgData name="Tereza Houšková" userId="cc6f5d99-358d-4ddf-af7e-0fd823e118a1" providerId="ADAL" clId="{F05D186E-5D06-44D8-9E27-EB5F4A232524}" dt="2023-04-26T09:36:55.760" v="10809" actId="478"/>
          <ac:picMkLst>
            <pc:docMk/>
            <pc:sldMk cId="2166770769" sldId="345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1:01:46.644" v="11035" actId="12"/>
        <pc:sldMkLst>
          <pc:docMk/>
          <pc:sldMk cId="844184231" sldId="346"/>
        </pc:sldMkLst>
        <pc:spChg chg="mod">
          <ac:chgData name="Tereza Houšková" userId="cc6f5d99-358d-4ddf-af7e-0fd823e118a1" providerId="ADAL" clId="{F05D186E-5D06-44D8-9E27-EB5F4A232524}" dt="2023-04-14T10:44:23.049" v="8312" actId="6549"/>
          <ac:spMkLst>
            <pc:docMk/>
            <pc:sldMk cId="844184231" sldId="34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1:01:46.644" v="11035" actId="12"/>
          <ac:spMkLst>
            <pc:docMk/>
            <pc:sldMk cId="844184231" sldId="346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40.174" v="2397"/>
          <ac:picMkLst>
            <pc:docMk/>
            <pc:sldMk cId="844184231" sldId="346"/>
            <ac:picMk id="3" creationId="{9FB7E4C2-E591-5298-206C-0537AF9704FF}"/>
          </ac:picMkLst>
        </pc:picChg>
        <pc:picChg chg="add mod">
          <ac:chgData name="Tereza Houšková" userId="cc6f5d99-358d-4ddf-af7e-0fd823e118a1" providerId="ADAL" clId="{F05D186E-5D06-44D8-9E27-EB5F4A232524}" dt="2023-04-26T09:36:59.345" v="10812"/>
          <ac:picMkLst>
            <pc:docMk/>
            <pc:sldMk cId="844184231" sldId="346"/>
            <ac:picMk id="5" creationId="{03E2C12E-96AD-D508-56F0-CDCED14CAF78}"/>
          </ac:picMkLst>
        </pc:picChg>
        <pc:picChg chg="del">
          <ac:chgData name="Tereza Houšková" userId="cc6f5d99-358d-4ddf-af7e-0fd823e118a1" providerId="ADAL" clId="{F05D186E-5D06-44D8-9E27-EB5F4A232524}" dt="2023-04-26T09:36:58.926" v="10811" actId="478"/>
          <ac:picMkLst>
            <pc:docMk/>
            <pc:sldMk cId="844184231" sldId="346"/>
            <ac:picMk id="8" creationId="{9C037BDA-F1A5-4E57-A5AF-EFEA73F88853}"/>
          </ac:picMkLst>
        </pc:picChg>
      </pc:sldChg>
      <pc:sldChg chg="addSp delSp modSp add mod modNotesTx">
        <pc:chgData name="Tereza Houšková" userId="cc6f5d99-358d-4ddf-af7e-0fd823e118a1" providerId="ADAL" clId="{F05D186E-5D06-44D8-9E27-EB5F4A232524}" dt="2023-04-26T09:37:02.705" v="10814"/>
        <pc:sldMkLst>
          <pc:docMk/>
          <pc:sldMk cId="8893491" sldId="347"/>
        </pc:sldMkLst>
        <pc:spChg chg="mod">
          <ac:chgData name="Tereza Houšková" userId="cc6f5d99-358d-4ddf-af7e-0fd823e118a1" providerId="ADAL" clId="{F05D186E-5D06-44D8-9E27-EB5F4A232524}" dt="2023-04-14T10:44:10.324" v="8290" actId="6549"/>
          <ac:spMkLst>
            <pc:docMk/>
            <pc:sldMk cId="8893491" sldId="347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54:20.813" v="4412" actId="113"/>
          <ac:spMkLst>
            <pc:docMk/>
            <pc:sldMk cId="8893491" sldId="347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43.599" v="2398"/>
          <ac:picMkLst>
            <pc:docMk/>
            <pc:sldMk cId="8893491" sldId="347"/>
            <ac:picMk id="3" creationId="{8968D824-26C0-D18B-32FE-2FFEE68658B8}"/>
          </ac:picMkLst>
        </pc:picChg>
        <pc:picChg chg="add mod">
          <ac:chgData name="Tereza Houšková" userId="cc6f5d99-358d-4ddf-af7e-0fd823e118a1" providerId="ADAL" clId="{F05D186E-5D06-44D8-9E27-EB5F4A232524}" dt="2023-04-26T09:37:02.705" v="10814"/>
          <ac:picMkLst>
            <pc:docMk/>
            <pc:sldMk cId="8893491" sldId="347"/>
            <ac:picMk id="5" creationId="{26EBEB06-6933-10EB-69FF-F23FACB2D1BE}"/>
          </ac:picMkLst>
        </pc:picChg>
        <pc:picChg chg="del">
          <ac:chgData name="Tereza Houšková" userId="cc6f5d99-358d-4ddf-af7e-0fd823e118a1" providerId="ADAL" clId="{F05D186E-5D06-44D8-9E27-EB5F4A232524}" dt="2023-04-26T09:37:02.255" v="10813" actId="478"/>
          <ac:picMkLst>
            <pc:docMk/>
            <pc:sldMk cId="8893491" sldId="347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0:52:49.144" v="11032" actId="6549"/>
        <pc:sldMkLst>
          <pc:docMk/>
          <pc:sldMk cId="1159207242" sldId="348"/>
        </pc:sldMkLst>
        <pc:spChg chg="mod">
          <ac:chgData name="Tereza Houšková" userId="cc6f5d99-358d-4ddf-af7e-0fd823e118a1" providerId="ADAL" clId="{F05D186E-5D06-44D8-9E27-EB5F4A232524}" dt="2023-04-26T10:52:49.144" v="11032" actId="6549"/>
          <ac:spMkLst>
            <pc:docMk/>
            <pc:sldMk cId="1159207242" sldId="34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24.892" v="11010" actId="12"/>
          <ac:spMkLst>
            <pc:docMk/>
            <pc:sldMk cId="1159207242" sldId="348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06.285" v="10816"/>
          <ac:picMkLst>
            <pc:docMk/>
            <pc:sldMk cId="1159207242" sldId="348"/>
            <ac:picMk id="3" creationId="{8BD36E5D-67C9-F2BC-0DF0-20765910ECD6}"/>
          </ac:picMkLst>
        </pc:picChg>
        <pc:picChg chg="add mod">
          <ac:chgData name="Tereza Houšková" userId="cc6f5d99-358d-4ddf-af7e-0fd823e118a1" providerId="ADAL" clId="{F05D186E-5D06-44D8-9E27-EB5F4A232524}" dt="2023-03-13T13:25:13.325" v="2390" actId="1076"/>
          <ac:picMkLst>
            <pc:docMk/>
            <pc:sldMk cId="1159207242" sldId="348"/>
            <ac:picMk id="5" creationId="{73407A2D-E662-58B6-B06E-57D1393EEABC}"/>
          </ac:picMkLst>
        </pc:picChg>
        <pc:picChg chg="del">
          <ac:chgData name="Tereza Houšková" userId="cc6f5d99-358d-4ddf-af7e-0fd823e118a1" providerId="ADAL" clId="{F05D186E-5D06-44D8-9E27-EB5F4A232524}" dt="2023-04-26T09:37:05.825" v="10815" actId="478"/>
          <ac:picMkLst>
            <pc:docMk/>
            <pc:sldMk cId="1159207242" sldId="348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0:49:35.495" v="11011" actId="12"/>
        <pc:sldMkLst>
          <pc:docMk/>
          <pc:sldMk cId="537592439" sldId="349"/>
        </pc:sldMkLst>
        <pc:spChg chg="mod">
          <ac:chgData name="Tereza Houšková" userId="cc6f5d99-358d-4ddf-af7e-0fd823e118a1" providerId="ADAL" clId="{F05D186E-5D06-44D8-9E27-EB5F4A232524}" dt="2023-03-13T13:06:14.118" v="2131" actId="20577"/>
          <ac:spMkLst>
            <pc:docMk/>
            <pc:sldMk cId="537592439" sldId="349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35.495" v="11011" actId="12"/>
          <ac:spMkLst>
            <pc:docMk/>
            <pc:sldMk cId="537592439" sldId="349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3-13T13:26:52.424" v="2399"/>
          <ac:picMkLst>
            <pc:docMk/>
            <pc:sldMk cId="537592439" sldId="349"/>
            <ac:picMk id="3" creationId="{6A14581C-F773-AD33-772E-49656EC6CA0E}"/>
          </ac:picMkLst>
        </pc:picChg>
        <pc:picChg chg="add mod">
          <ac:chgData name="Tereza Houšková" userId="cc6f5d99-358d-4ddf-af7e-0fd823e118a1" providerId="ADAL" clId="{F05D186E-5D06-44D8-9E27-EB5F4A232524}" dt="2023-04-26T09:37:09.565" v="10818"/>
          <ac:picMkLst>
            <pc:docMk/>
            <pc:sldMk cId="537592439" sldId="349"/>
            <ac:picMk id="5" creationId="{09B43B36-376A-E290-47C2-656E8CEDA78E}"/>
          </ac:picMkLst>
        </pc:picChg>
        <pc:picChg chg="del">
          <ac:chgData name="Tereza Houšková" userId="cc6f5d99-358d-4ddf-af7e-0fd823e118a1" providerId="ADAL" clId="{F05D186E-5D06-44D8-9E27-EB5F4A232524}" dt="2023-04-26T09:37:09.105" v="10817" actId="478"/>
          <ac:picMkLst>
            <pc:docMk/>
            <pc:sldMk cId="537592439" sldId="349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0:49:46.255" v="11012" actId="12"/>
        <pc:sldMkLst>
          <pc:docMk/>
          <pc:sldMk cId="953838050" sldId="350"/>
        </pc:sldMkLst>
        <pc:spChg chg="mod">
          <ac:chgData name="Tereza Houšková" userId="cc6f5d99-358d-4ddf-af7e-0fd823e118a1" providerId="ADAL" clId="{F05D186E-5D06-44D8-9E27-EB5F4A232524}" dt="2023-04-14T10:43:57.344" v="8262" actId="6549"/>
          <ac:spMkLst>
            <pc:docMk/>
            <pc:sldMk cId="953838050" sldId="35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49:46.255" v="11012" actId="12"/>
          <ac:spMkLst>
            <pc:docMk/>
            <pc:sldMk cId="953838050" sldId="350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6.065" v="10822"/>
          <ac:picMkLst>
            <pc:docMk/>
            <pc:sldMk cId="953838050" sldId="350"/>
            <ac:picMk id="5" creationId="{C848AC4C-2145-10D4-5296-96230FACF0C0}"/>
          </ac:picMkLst>
        </pc:picChg>
        <pc:picChg chg="del">
          <ac:chgData name="Tereza Houšková" userId="cc6f5d99-358d-4ddf-af7e-0fd823e118a1" providerId="ADAL" clId="{F05D186E-5D06-44D8-9E27-EB5F4A232524}" dt="2023-04-26T09:37:15.548" v="10821" actId="478"/>
          <ac:picMkLst>
            <pc:docMk/>
            <pc:sldMk cId="953838050" sldId="350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09:37:19.365" v="10824"/>
        <pc:sldMkLst>
          <pc:docMk/>
          <pc:sldMk cId="307192031" sldId="351"/>
        </pc:sldMkLst>
        <pc:spChg chg="mod">
          <ac:chgData name="Tereza Houšková" userId="cc6f5d99-358d-4ddf-af7e-0fd823e118a1" providerId="ADAL" clId="{F05D186E-5D06-44D8-9E27-EB5F4A232524}" dt="2023-04-14T10:43:41.221" v="8217" actId="6549"/>
          <ac:spMkLst>
            <pc:docMk/>
            <pc:sldMk cId="307192031" sldId="351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3T14:57:36.028" v="3591" actId="2711"/>
          <ac:spMkLst>
            <pc:docMk/>
            <pc:sldMk cId="307192031" sldId="351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9.365" v="10824"/>
          <ac:picMkLst>
            <pc:docMk/>
            <pc:sldMk cId="307192031" sldId="351"/>
            <ac:picMk id="3" creationId="{318949CA-2028-7BEB-EAA2-BDE81B7174CA}"/>
          </ac:picMkLst>
        </pc:picChg>
        <pc:picChg chg="del">
          <ac:chgData name="Tereza Houšková" userId="cc6f5d99-358d-4ddf-af7e-0fd823e118a1" providerId="ADAL" clId="{F05D186E-5D06-44D8-9E27-EB5F4A232524}" dt="2023-03-13T14:07:07.757" v="3236" actId="478"/>
          <ac:picMkLst>
            <pc:docMk/>
            <pc:sldMk cId="307192031" sldId="351"/>
            <ac:picMk id="3" creationId="{8968D824-26C0-D18B-32FE-2FFEE68658B8}"/>
          </ac:picMkLst>
        </pc:picChg>
        <pc:picChg chg="add mod">
          <ac:chgData name="Tereza Houšková" userId="cc6f5d99-358d-4ddf-af7e-0fd823e118a1" providerId="ADAL" clId="{F05D186E-5D06-44D8-9E27-EB5F4A232524}" dt="2023-03-13T14:07:15.317" v="3237"/>
          <ac:picMkLst>
            <pc:docMk/>
            <pc:sldMk cId="307192031" sldId="351"/>
            <ac:picMk id="5" creationId="{058F46EB-8A58-D3FA-BA8A-C42E7891802D}"/>
          </ac:picMkLst>
        </pc:picChg>
        <pc:picChg chg="del">
          <ac:chgData name="Tereza Houšková" userId="cc6f5d99-358d-4ddf-af7e-0fd823e118a1" providerId="ADAL" clId="{F05D186E-5D06-44D8-9E27-EB5F4A232524}" dt="2023-04-26T09:37:18.885" v="10823" actId="478"/>
          <ac:picMkLst>
            <pc:docMk/>
            <pc:sldMk cId="307192031" sldId="351"/>
            <ac:picMk id="8" creationId="{9C037BDA-F1A5-4E57-A5AF-EFEA73F88853}"/>
          </ac:picMkLst>
        </pc:picChg>
      </pc:sldChg>
      <pc:sldChg chg="modSp add del mod">
        <pc:chgData name="Tereza Houšková" userId="cc6f5d99-358d-4ddf-af7e-0fd823e118a1" providerId="ADAL" clId="{F05D186E-5D06-44D8-9E27-EB5F4A232524}" dt="2023-04-14T10:32:36.332" v="7999" actId="47"/>
        <pc:sldMkLst>
          <pc:docMk/>
          <pc:sldMk cId="1981165704" sldId="352"/>
        </pc:sldMkLst>
        <pc:spChg chg="mod">
          <ac:chgData name="Tereza Houšková" userId="cc6f5d99-358d-4ddf-af7e-0fd823e118a1" providerId="ADAL" clId="{F05D186E-5D06-44D8-9E27-EB5F4A232524}" dt="2023-03-15T09:34:15.374" v="4050" actId="20577"/>
          <ac:spMkLst>
            <pc:docMk/>
            <pc:sldMk cId="1981165704" sldId="352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38:17.363" v="4149" actId="313"/>
          <ac:spMkLst>
            <pc:docMk/>
            <pc:sldMk cId="1981165704" sldId="352"/>
            <ac:spMk id="4" creationId="{23514B90-E7BF-9463-8DD9-1B39894DDAF6}"/>
          </ac:spMkLst>
        </pc:spChg>
      </pc:sldChg>
      <pc:sldChg chg="modSp add del mod">
        <pc:chgData name="Tereza Houšková" userId="cc6f5d99-358d-4ddf-af7e-0fd823e118a1" providerId="ADAL" clId="{F05D186E-5D06-44D8-9E27-EB5F4A232524}" dt="2023-04-14T11:20:30.238" v="8587" actId="2696"/>
        <pc:sldMkLst>
          <pc:docMk/>
          <pc:sldMk cId="3909404980" sldId="353"/>
        </pc:sldMkLst>
        <pc:spChg chg="mod">
          <ac:chgData name="Tereza Houšková" userId="cc6f5d99-358d-4ddf-af7e-0fd823e118a1" providerId="ADAL" clId="{F05D186E-5D06-44D8-9E27-EB5F4A232524}" dt="2023-03-15T09:39:44.039" v="4168" actId="20577"/>
          <ac:spMkLst>
            <pc:docMk/>
            <pc:sldMk cId="3909404980" sldId="353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3-15T09:40:15.863" v="4180" actId="27636"/>
          <ac:spMkLst>
            <pc:docMk/>
            <pc:sldMk cId="3909404980" sldId="353"/>
            <ac:spMk id="4" creationId="{23514B90-E7BF-9463-8DD9-1B39894DDAF6}"/>
          </ac:spMkLst>
        </pc:spChg>
      </pc:sldChg>
      <pc:sldChg chg="add del ord">
        <pc:chgData name="Tereza Houšková" userId="cc6f5d99-358d-4ddf-af7e-0fd823e118a1" providerId="ADAL" clId="{F05D186E-5D06-44D8-9E27-EB5F4A232524}" dt="2023-03-15T10:11:04.698" v="4541" actId="47"/>
        <pc:sldMkLst>
          <pc:docMk/>
          <pc:sldMk cId="3043169832" sldId="354"/>
        </pc:sldMkLst>
      </pc:sldChg>
      <pc:sldChg chg="addSp delSp modSp add del mod ord">
        <pc:chgData name="Tereza Houšková" userId="cc6f5d99-358d-4ddf-af7e-0fd823e118a1" providerId="ADAL" clId="{F05D186E-5D06-44D8-9E27-EB5F4A232524}" dt="2023-04-14T10:56:30.662" v="8401" actId="47"/>
        <pc:sldMkLst>
          <pc:docMk/>
          <pc:sldMk cId="3954726961" sldId="354"/>
        </pc:sldMkLst>
        <pc:spChg chg="mod">
          <ac:chgData name="Tereza Houšková" userId="cc6f5d99-358d-4ddf-af7e-0fd823e118a1" providerId="ADAL" clId="{F05D186E-5D06-44D8-9E27-EB5F4A232524}" dt="2023-03-15T10:11:53.377" v="4546"/>
          <ac:spMkLst>
            <pc:docMk/>
            <pc:sldMk cId="3954726961" sldId="354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14T10:33:21.176" v="8000" actId="13926"/>
          <ac:spMkLst>
            <pc:docMk/>
            <pc:sldMk cId="3954726961" sldId="354"/>
            <ac:spMk id="4" creationId="{23514B90-E7BF-9463-8DD9-1B39894DDAF6}"/>
          </ac:spMkLst>
        </pc:spChg>
        <pc:picChg chg="del">
          <ac:chgData name="Tereza Houšková" userId="cc6f5d99-358d-4ddf-af7e-0fd823e118a1" providerId="ADAL" clId="{F05D186E-5D06-44D8-9E27-EB5F4A232524}" dt="2023-03-15T10:12:01.093" v="4547" actId="478"/>
          <ac:picMkLst>
            <pc:docMk/>
            <pc:sldMk cId="3954726961" sldId="354"/>
            <ac:picMk id="3" creationId="{9FB7E4C2-E591-5298-206C-0537AF9704FF}"/>
          </ac:picMkLst>
        </pc:picChg>
        <pc:picChg chg="add mod">
          <ac:chgData name="Tereza Houšková" userId="cc6f5d99-358d-4ddf-af7e-0fd823e118a1" providerId="ADAL" clId="{F05D186E-5D06-44D8-9E27-EB5F4A232524}" dt="2023-03-15T10:12:01.527" v="4548"/>
          <ac:picMkLst>
            <pc:docMk/>
            <pc:sldMk cId="3954726961" sldId="354"/>
            <ac:picMk id="5" creationId="{BBB7CFA7-12CA-F2C0-CF79-5CE8DCAAAA52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09:42:40.964" v="10873" actId="113"/>
        <pc:sldMkLst>
          <pc:docMk/>
          <pc:sldMk cId="2605388623" sldId="355"/>
        </pc:sldMkLst>
        <pc:spChg chg="mod">
          <ac:chgData name="Tereza Houšková" userId="cc6f5d99-358d-4ddf-af7e-0fd823e118a1" providerId="ADAL" clId="{F05D186E-5D06-44D8-9E27-EB5F4A232524}" dt="2023-03-29T12:36:35.951" v="5668" actId="113"/>
          <ac:spMkLst>
            <pc:docMk/>
            <pc:sldMk cId="2605388623" sldId="35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9:42:23.184" v="10870" actId="179"/>
          <ac:spMkLst>
            <pc:docMk/>
            <pc:sldMk cId="2605388623" sldId="355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F05D186E-5D06-44D8-9E27-EB5F4A232524}" dt="2023-04-26T09:42:33.466" v="10871" actId="1076"/>
          <ac:spMkLst>
            <pc:docMk/>
            <pc:sldMk cId="2605388623" sldId="355"/>
            <ac:spMk id="4" creationId="{2D7E9EA9-87CF-BDFF-046B-1E3F1D769111}"/>
          </ac:spMkLst>
        </pc:spChg>
        <pc:spChg chg="add mod">
          <ac:chgData name="Tereza Houšková" userId="cc6f5d99-358d-4ddf-af7e-0fd823e118a1" providerId="ADAL" clId="{F05D186E-5D06-44D8-9E27-EB5F4A232524}" dt="2023-04-26T09:42:40.964" v="10873" actId="113"/>
          <ac:spMkLst>
            <pc:docMk/>
            <pc:sldMk cId="2605388623" sldId="355"/>
            <ac:spMk id="5" creationId="{02A7B1A0-564A-D32B-CD87-C4D839EC8AF2}"/>
          </ac:spMkLst>
        </pc:spChg>
        <pc:picChg chg="add mod">
          <ac:chgData name="Tereza Houšková" userId="cc6f5d99-358d-4ddf-af7e-0fd823e118a1" providerId="ADAL" clId="{F05D186E-5D06-44D8-9E27-EB5F4A232524}" dt="2023-04-26T09:36:26.296" v="10794"/>
          <ac:picMkLst>
            <pc:docMk/>
            <pc:sldMk cId="2605388623" sldId="355"/>
            <ac:picMk id="6" creationId="{8AE38930-1869-99C8-D2A8-0EC47C124443}"/>
          </ac:picMkLst>
        </pc:picChg>
        <pc:picChg chg="del">
          <ac:chgData name="Tereza Houšková" userId="cc6f5d99-358d-4ddf-af7e-0fd823e118a1" providerId="ADAL" clId="{F05D186E-5D06-44D8-9E27-EB5F4A232524}" dt="2023-04-26T09:36:25.855" v="10793" actId="478"/>
          <ac:picMkLst>
            <pc:docMk/>
            <pc:sldMk cId="2605388623" sldId="355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9:48:03.967" v="11455" actId="20577"/>
        <pc:sldMkLst>
          <pc:docMk/>
          <pc:sldMk cId="3412515891" sldId="356"/>
        </pc:sldMkLst>
        <pc:spChg chg="mod">
          <ac:chgData name="Tereza Houšková" userId="cc6f5d99-358d-4ddf-af7e-0fd823e118a1" providerId="ADAL" clId="{F05D186E-5D06-44D8-9E27-EB5F4A232524}" dt="2023-04-14T10:45:06.884" v="8336" actId="113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9:48:03.967" v="11455" actId="20577"/>
          <ac:spMkLst>
            <pc:docMk/>
            <pc:sldMk cId="3412515891" sldId="356"/>
            <ac:spMk id="3" creationId="{E9C43D0C-A677-48EC-9442-6133D4932A0F}"/>
          </ac:spMkLst>
        </pc:spChg>
        <pc:spChg chg="del">
          <ac:chgData name="Tereza Houšková" userId="cc6f5d99-358d-4ddf-af7e-0fd823e118a1" providerId="ADAL" clId="{F05D186E-5D06-44D8-9E27-EB5F4A232524}" dt="2023-03-29T13:46:33.956" v="5964" actId="478"/>
          <ac:spMkLst>
            <pc:docMk/>
            <pc:sldMk cId="3412515891" sldId="356"/>
            <ac:spMk id="4" creationId="{2D7E9EA9-87CF-BDFF-046B-1E3F1D769111}"/>
          </ac:spMkLst>
        </pc:spChg>
        <pc:spChg chg="del">
          <ac:chgData name="Tereza Houšková" userId="cc6f5d99-358d-4ddf-af7e-0fd823e118a1" providerId="ADAL" clId="{F05D186E-5D06-44D8-9E27-EB5F4A232524}" dt="2023-03-29T13:46:35.756" v="5965" actId="478"/>
          <ac:spMkLst>
            <pc:docMk/>
            <pc:sldMk cId="3412515891" sldId="356"/>
            <ac:spMk id="5" creationId="{02A7B1A0-564A-D32B-CD87-C4D839EC8AF2}"/>
          </ac:spMkLst>
        </pc:spChg>
        <pc:picChg chg="add mod">
          <ac:chgData name="Tereza Houšková" userId="cc6f5d99-358d-4ddf-af7e-0fd823e118a1" providerId="ADAL" clId="{F05D186E-5D06-44D8-9E27-EB5F4A232524}" dt="2023-04-26T09:36:19.940" v="10790"/>
          <ac:picMkLst>
            <pc:docMk/>
            <pc:sldMk cId="3412515891" sldId="356"/>
            <ac:picMk id="4" creationId="{7EB24E43-E62C-2AD3-C019-1C1F7B4E023B}"/>
          </ac:picMkLst>
        </pc:picChg>
        <pc:picChg chg="add del">
          <ac:chgData name="Tereza Houšková" userId="cc6f5d99-358d-4ddf-af7e-0fd823e118a1" providerId="ADAL" clId="{F05D186E-5D06-44D8-9E27-EB5F4A232524}" dt="2023-04-21T09:56:03.444" v="9481" actId="478"/>
          <ac:picMkLst>
            <pc:docMk/>
            <pc:sldMk cId="3412515891" sldId="356"/>
            <ac:picMk id="7" creationId="{AE696CD2-5FFE-4DE2-B0CD-9DA9E42691A1}"/>
          </ac:picMkLst>
        </pc:picChg>
        <pc:picChg chg="del">
          <ac:chgData name="Tereza Houšková" userId="cc6f5d99-358d-4ddf-af7e-0fd823e118a1" providerId="ADAL" clId="{F05D186E-5D06-44D8-9E27-EB5F4A232524}" dt="2023-04-26T09:36:19.445" v="10789" actId="478"/>
          <ac:picMkLst>
            <pc:docMk/>
            <pc:sldMk cId="3412515891" sldId="356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9:57:59.289" v="11461" actId="20577"/>
        <pc:sldMkLst>
          <pc:docMk/>
          <pc:sldMk cId="2016916141" sldId="357"/>
        </pc:sldMkLst>
        <pc:spChg chg="mod">
          <ac:chgData name="Tereza Houšková" userId="cc6f5d99-358d-4ddf-af7e-0fd823e118a1" providerId="ADAL" clId="{F05D186E-5D06-44D8-9E27-EB5F4A232524}" dt="2023-04-06T11:49:16.844" v="7228" actId="1076"/>
          <ac:spMkLst>
            <pc:docMk/>
            <pc:sldMk cId="2016916141" sldId="357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F05D186E-5D06-44D8-9E27-EB5F4A232524}" dt="2023-04-06T11:34:19.917" v="6890" actId="3680"/>
          <ac:spMkLst>
            <pc:docMk/>
            <pc:sldMk cId="2016916141" sldId="357"/>
            <ac:spMk id="4" creationId="{347D0E68-CA65-473E-14D9-4AA7BA7CB5A2}"/>
          </ac:spMkLst>
        </pc:spChg>
        <pc:graphicFrameChg chg="add mod ord modGraphic">
          <ac:chgData name="Tereza Houšková" userId="cc6f5d99-358d-4ddf-af7e-0fd823e118a1" providerId="ADAL" clId="{F05D186E-5D06-44D8-9E27-EB5F4A232524}" dt="2023-04-26T19:57:59.289" v="11461" actId="20577"/>
          <ac:graphicFrameMkLst>
            <pc:docMk/>
            <pc:sldMk cId="2016916141" sldId="357"/>
            <ac:graphicFrameMk id="5" creationId="{D9684E3E-1BD4-A306-E22A-9BE6095B0493}"/>
          </ac:graphicFrameMkLst>
        </pc:graphicFrameChg>
        <pc:graphicFrameChg chg="del">
          <ac:chgData name="Tereza Houšková" userId="cc6f5d99-358d-4ddf-af7e-0fd823e118a1" providerId="ADAL" clId="{F05D186E-5D06-44D8-9E27-EB5F4A232524}" dt="2023-04-06T11:33:57.227" v="6889" actId="478"/>
          <ac:graphicFrameMkLst>
            <pc:docMk/>
            <pc:sldMk cId="2016916141" sldId="357"/>
            <ac:graphicFrameMk id="9" creationId="{CC021D46-4BB7-3C84-57D8-29B8E1315455}"/>
          </ac:graphicFrameMkLst>
        </pc:graphicFrameChg>
        <pc:picChg chg="add mod">
          <ac:chgData name="Tereza Houšková" userId="cc6f5d99-358d-4ddf-af7e-0fd823e118a1" providerId="ADAL" clId="{F05D186E-5D06-44D8-9E27-EB5F4A232524}" dt="2023-04-26T09:36:32.996" v="10798"/>
          <ac:picMkLst>
            <pc:docMk/>
            <pc:sldMk cId="2016916141" sldId="357"/>
            <ac:picMk id="3" creationId="{313DABB2-DFDB-E613-DEF3-00A36DA535A2}"/>
          </ac:picMkLst>
        </pc:picChg>
        <pc:picChg chg="del">
          <ac:chgData name="Tereza Houšková" userId="cc6f5d99-358d-4ddf-af7e-0fd823e118a1" providerId="ADAL" clId="{F05D186E-5D06-44D8-9E27-EB5F4A232524}" dt="2023-04-26T09:36:32.505" v="10797" actId="478"/>
          <ac:picMkLst>
            <pc:docMk/>
            <pc:sldMk cId="2016916141" sldId="357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20:18:17.479" v="11498" actId="27636"/>
        <pc:sldMkLst>
          <pc:docMk/>
          <pc:sldMk cId="3740787984" sldId="358"/>
        </pc:sldMkLst>
        <pc:spChg chg="mod">
          <ac:chgData name="Tereza Houšková" userId="cc6f5d99-358d-4ddf-af7e-0fd823e118a1" providerId="ADAL" clId="{F05D186E-5D06-44D8-9E27-EB5F4A232524}" dt="2023-04-14T10:33:51.711" v="8005" actId="14100"/>
          <ac:spMkLst>
            <pc:docMk/>
            <pc:sldMk cId="3740787984" sldId="35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18:17.479" v="11498" actId="27636"/>
          <ac:spMkLst>
            <pc:docMk/>
            <pc:sldMk cId="3740787984" sldId="358"/>
            <ac:spMk id="4" creationId="{D94DB241-0690-D54E-EB22-A2985C87825D}"/>
          </ac:spMkLst>
        </pc:spChg>
        <pc:picChg chg="add mod">
          <ac:chgData name="Tereza Houšková" userId="cc6f5d99-358d-4ddf-af7e-0fd823e118a1" providerId="ADAL" clId="{F05D186E-5D06-44D8-9E27-EB5F4A232524}" dt="2023-04-14T09:10:47.387" v="7436" actId="1076"/>
          <ac:picMkLst>
            <pc:docMk/>
            <pc:sldMk cId="3740787984" sldId="358"/>
            <ac:picMk id="3" creationId="{D22E7778-B08C-4A15-A8DF-DE779897418E}"/>
          </ac:picMkLst>
        </pc:picChg>
        <pc:picChg chg="add mod">
          <ac:chgData name="Tereza Houšková" userId="cc6f5d99-358d-4ddf-af7e-0fd823e118a1" providerId="ADAL" clId="{F05D186E-5D06-44D8-9E27-EB5F4A232524}" dt="2023-04-26T09:37:26.630" v="10826"/>
          <ac:picMkLst>
            <pc:docMk/>
            <pc:sldMk cId="3740787984" sldId="358"/>
            <ac:picMk id="5" creationId="{82DCF74D-1A83-0E53-0101-92B2A9F39AFD}"/>
          </ac:picMkLst>
        </pc:picChg>
        <pc:picChg chg="del">
          <ac:chgData name="Tereza Houšková" userId="cc6f5d99-358d-4ddf-af7e-0fd823e118a1" providerId="ADAL" clId="{F05D186E-5D06-44D8-9E27-EB5F4A232524}" dt="2023-04-26T09:37:26.155" v="10825" actId="478"/>
          <ac:picMkLst>
            <pc:docMk/>
            <pc:sldMk cId="3740787984" sldId="358"/>
            <ac:picMk id="8" creationId="{9C037BDA-F1A5-4E57-A5AF-EFEA73F88853}"/>
          </ac:picMkLst>
        </pc:picChg>
        <pc:picChg chg="add del mod">
          <ac:chgData name="Tereza Houšková" userId="cc6f5d99-358d-4ddf-af7e-0fd823e118a1" providerId="ADAL" clId="{F05D186E-5D06-44D8-9E27-EB5F4A232524}" dt="2023-04-14T09:09:28.216" v="7431"/>
          <ac:picMkLst>
            <pc:docMk/>
            <pc:sldMk cId="3740787984" sldId="358"/>
            <ac:picMk id="1026" creationId="{6F6E1794-EA72-8579-6452-B8393AB03268}"/>
          </ac:picMkLst>
        </pc:picChg>
      </pc:sldChg>
      <pc:sldChg chg="addSp delSp modSp add mod ord modNotesTx">
        <pc:chgData name="Tereza Houšková" userId="cc6f5d99-358d-4ddf-af7e-0fd823e118a1" providerId="ADAL" clId="{F05D186E-5D06-44D8-9E27-EB5F4A232524}" dt="2023-04-26T10:50:07.864" v="11014" actId="12"/>
        <pc:sldMkLst>
          <pc:docMk/>
          <pc:sldMk cId="502838068" sldId="359"/>
        </pc:sldMkLst>
        <pc:spChg chg="mod">
          <ac:chgData name="Tereza Houšková" userId="cc6f5d99-358d-4ddf-af7e-0fd823e118a1" providerId="ADAL" clId="{F05D186E-5D06-44D8-9E27-EB5F4A232524}" dt="2023-04-21T10:26:42.982" v="9872" actId="2711"/>
          <ac:spMkLst>
            <pc:docMk/>
            <pc:sldMk cId="502838068" sldId="359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0:50:07.864" v="11014" actId="12"/>
          <ac:spMkLst>
            <pc:docMk/>
            <pc:sldMk cId="502838068" sldId="359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31.526" v="10828"/>
          <ac:picMkLst>
            <pc:docMk/>
            <pc:sldMk cId="502838068" sldId="359"/>
            <ac:picMk id="3" creationId="{6A315E9F-0D2D-44B6-5503-2E0F20942223}"/>
          </ac:picMkLst>
        </pc:picChg>
        <pc:picChg chg="del">
          <ac:chgData name="Tereza Houšková" userId="cc6f5d99-358d-4ddf-af7e-0fd823e118a1" providerId="ADAL" clId="{F05D186E-5D06-44D8-9E27-EB5F4A232524}" dt="2023-04-14T10:02:57.552" v="7463" actId="478"/>
          <ac:picMkLst>
            <pc:docMk/>
            <pc:sldMk cId="502838068" sldId="359"/>
            <ac:picMk id="3" creationId="{B3AACA43-E310-3FA9-5C2F-2EC447DB4319}"/>
          </ac:picMkLst>
        </pc:picChg>
        <pc:picChg chg="add mod">
          <ac:chgData name="Tereza Houšková" userId="cc6f5d99-358d-4ddf-af7e-0fd823e118a1" providerId="ADAL" clId="{F05D186E-5D06-44D8-9E27-EB5F4A232524}" dt="2023-04-14T10:02:58.089" v="7464"/>
          <ac:picMkLst>
            <pc:docMk/>
            <pc:sldMk cId="502838068" sldId="359"/>
            <ac:picMk id="5" creationId="{74A52A28-BFF1-E90D-6B6B-4AC577F8750D}"/>
          </ac:picMkLst>
        </pc:picChg>
        <pc:picChg chg="del">
          <ac:chgData name="Tereza Houšková" userId="cc6f5d99-358d-4ddf-af7e-0fd823e118a1" providerId="ADAL" clId="{F05D186E-5D06-44D8-9E27-EB5F4A232524}" dt="2023-04-26T09:37:31.065" v="10827" actId="478"/>
          <ac:picMkLst>
            <pc:docMk/>
            <pc:sldMk cId="502838068" sldId="359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11:06:38.671" v="11073" actId="179"/>
        <pc:sldMkLst>
          <pc:docMk/>
          <pc:sldMk cId="1299917409" sldId="360"/>
        </pc:sldMkLst>
        <pc:spChg chg="mod">
          <ac:chgData name="Tereza Houšková" userId="cc6f5d99-358d-4ddf-af7e-0fd823e118a1" providerId="ADAL" clId="{F05D186E-5D06-44D8-9E27-EB5F4A232524}" dt="2023-04-14T10:08:25.780" v="7555" actId="20577"/>
          <ac:spMkLst>
            <pc:docMk/>
            <pc:sldMk cId="1299917409" sldId="360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1:06:38.671" v="11073" actId="179"/>
          <ac:spMkLst>
            <pc:docMk/>
            <pc:sldMk cId="1299917409" sldId="360"/>
            <ac:spMk id="4" creationId="{23514B90-E7BF-9463-8DD9-1B39894DDAF6}"/>
          </ac:spMkLst>
        </pc:spChg>
        <pc:picChg chg="del">
          <ac:chgData name="Tereza Houšková" userId="cc6f5d99-358d-4ddf-af7e-0fd823e118a1" providerId="ADAL" clId="{F05D186E-5D06-44D8-9E27-EB5F4A232524}" dt="2023-04-14T10:05:19.271" v="7530" actId="478"/>
          <ac:picMkLst>
            <pc:docMk/>
            <pc:sldMk cId="1299917409" sldId="360"/>
            <ac:picMk id="3" creationId="{6A14581C-F773-AD33-772E-49656EC6CA0E}"/>
          </ac:picMkLst>
        </pc:picChg>
        <pc:picChg chg="add mod">
          <ac:chgData name="Tereza Houšková" userId="cc6f5d99-358d-4ddf-af7e-0fd823e118a1" providerId="ADAL" clId="{F05D186E-5D06-44D8-9E27-EB5F4A232524}" dt="2023-04-26T09:37:50.825" v="10834"/>
          <ac:picMkLst>
            <pc:docMk/>
            <pc:sldMk cId="1299917409" sldId="360"/>
            <ac:picMk id="3" creationId="{C1847988-937C-D436-DA9D-08FBF7FFB9CC}"/>
          </ac:picMkLst>
        </pc:picChg>
        <pc:picChg chg="add mod">
          <ac:chgData name="Tereza Houšková" userId="cc6f5d99-358d-4ddf-af7e-0fd823e118a1" providerId="ADAL" clId="{F05D186E-5D06-44D8-9E27-EB5F4A232524}" dt="2023-04-14T10:05:19.721" v="7531"/>
          <ac:picMkLst>
            <pc:docMk/>
            <pc:sldMk cId="1299917409" sldId="360"/>
            <ac:picMk id="5" creationId="{444660A4-1B54-6D95-67B7-B501E957F7EE}"/>
          </ac:picMkLst>
        </pc:picChg>
        <pc:picChg chg="del">
          <ac:chgData name="Tereza Houšková" userId="cc6f5d99-358d-4ddf-af7e-0fd823e118a1" providerId="ADAL" clId="{F05D186E-5D06-44D8-9E27-EB5F4A232524}" dt="2023-04-26T09:37:50.385" v="10833" actId="478"/>
          <ac:picMkLst>
            <pc:docMk/>
            <pc:sldMk cId="1299917409" sldId="360"/>
            <ac:picMk id="8" creationId="{9C037BDA-F1A5-4E57-A5AF-EFEA73F88853}"/>
          </ac:picMkLst>
        </pc:picChg>
      </pc:sldChg>
      <pc:sldChg chg="modSp add mod">
        <pc:chgData name="Tereza Houšková" userId="cc6f5d99-358d-4ddf-af7e-0fd823e118a1" providerId="ADAL" clId="{F05D186E-5D06-44D8-9E27-EB5F4A232524}" dt="2023-04-14T10:13:29.087" v="7594" actId="27636"/>
        <pc:sldMkLst>
          <pc:docMk/>
          <pc:sldMk cId="279553517" sldId="361"/>
        </pc:sldMkLst>
        <pc:spChg chg="mod">
          <ac:chgData name="Tereza Houšková" userId="cc6f5d99-358d-4ddf-af7e-0fd823e118a1" providerId="ADAL" clId="{F05D186E-5D06-44D8-9E27-EB5F4A232524}" dt="2023-04-14T10:13:29.087" v="7594" actId="27636"/>
          <ac:spMkLst>
            <pc:docMk/>
            <pc:sldMk cId="279553517" sldId="361"/>
            <ac:spMk id="4" creationId="{23514B90-E7BF-9463-8DD9-1B39894DDAF6}"/>
          </ac:spMkLst>
        </pc:spChg>
      </pc:sldChg>
      <pc:sldChg chg="addSp delSp modSp add mod">
        <pc:chgData name="Tereza Houšková" userId="cc6f5d99-358d-4ddf-af7e-0fd823e118a1" providerId="ADAL" clId="{F05D186E-5D06-44D8-9E27-EB5F4A232524}" dt="2023-04-26T11:06:07.821" v="11069" actId="20577"/>
        <pc:sldMkLst>
          <pc:docMk/>
          <pc:sldMk cId="1488965057" sldId="362"/>
        </pc:sldMkLst>
        <pc:spChg chg="mod">
          <ac:chgData name="Tereza Houšková" userId="cc6f5d99-358d-4ddf-af7e-0fd823e118a1" providerId="ADAL" clId="{F05D186E-5D06-44D8-9E27-EB5F4A232524}" dt="2023-04-26T11:06:07.821" v="11069" actId="20577"/>
          <ac:spMkLst>
            <pc:docMk/>
            <pc:sldMk cId="1488965057" sldId="362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53.902" v="10836"/>
          <ac:picMkLst>
            <pc:docMk/>
            <pc:sldMk cId="1488965057" sldId="362"/>
            <ac:picMk id="3" creationId="{9B003AFD-4652-688F-4928-261A496B3EC4}"/>
          </ac:picMkLst>
        </pc:picChg>
        <pc:picChg chg="del">
          <ac:chgData name="Tereza Houšková" userId="cc6f5d99-358d-4ddf-af7e-0fd823e118a1" providerId="ADAL" clId="{F05D186E-5D06-44D8-9E27-EB5F4A232524}" dt="2023-04-26T09:37:53.465" v="10835" actId="478"/>
          <ac:picMkLst>
            <pc:docMk/>
            <pc:sldMk cId="1488965057" sldId="362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11:04:49.042" v="11053" actId="6549"/>
        <pc:sldMkLst>
          <pc:docMk/>
          <pc:sldMk cId="96673825" sldId="363"/>
        </pc:sldMkLst>
        <pc:spChg chg="mod">
          <ac:chgData name="Tereza Houšková" userId="cc6f5d99-358d-4ddf-af7e-0fd823e118a1" providerId="ADAL" clId="{F05D186E-5D06-44D8-9E27-EB5F4A232524}" dt="2023-04-26T11:04:49.042" v="11053" actId="6549"/>
          <ac:spMkLst>
            <pc:docMk/>
            <pc:sldMk cId="96673825" sldId="363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58.001" v="10838"/>
          <ac:picMkLst>
            <pc:docMk/>
            <pc:sldMk cId="96673825" sldId="363"/>
            <ac:picMk id="3" creationId="{A87C6654-3826-85F9-DE11-3D13012069C3}"/>
          </ac:picMkLst>
        </pc:picChg>
        <pc:picChg chg="del">
          <ac:chgData name="Tereza Houšková" userId="cc6f5d99-358d-4ddf-af7e-0fd823e118a1" providerId="ADAL" clId="{F05D186E-5D06-44D8-9E27-EB5F4A232524}" dt="2023-04-26T09:37:57.525" v="10837" actId="478"/>
          <ac:picMkLst>
            <pc:docMk/>
            <pc:sldMk cId="96673825" sldId="363"/>
            <ac:picMk id="8" creationId="{9C037BDA-F1A5-4E57-A5AF-EFEA73F88853}"/>
          </ac:picMkLst>
        </pc:picChg>
      </pc:sldChg>
      <pc:sldChg chg="addSp delSp modSp add mod">
        <pc:chgData name="Tereza Houšková" userId="cc6f5d99-358d-4ddf-af7e-0fd823e118a1" providerId="ADAL" clId="{F05D186E-5D06-44D8-9E27-EB5F4A232524}" dt="2023-04-26T20:24:05.246" v="11502" actId="20577"/>
        <pc:sldMkLst>
          <pc:docMk/>
          <pc:sldMk cId="997076353" sldId="364"/>
        </pc:sldMkLst>
        <pc:spChg chg="mod">
          <ac:chgData name="Tereza Houšková" userId="cc6f5d99-358d-4ddf-af7e-0fd823e118a1" providerId="ADAL" clId="{F05D186E-5D06-44D8-9E27-EB5F4A232524}" dt="2023-04-14T10:25:10.098" v="7659" actId="6549"/>
          <ac:spMkLst>
            <pc:docMk/>
            <pc:sldMk cId="997076353" sldId="364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24:05.246" v="11502" actId="20577"/>
          <ac:spMkLst>
            <pc:docMk/>
            <pc:sldMk cId="997076353" sldId="364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8:01.180" v="10840"/>
          <ac:picMkLst>
            <pc:docMk/>
            <pc:sldMk cId="997076353" sldId="364"/>
            <ac:picMk id="3" creationId="{37F78AA0-202A-D496-D63C-B1AACEF3544E}"/>
          </ac:picMkLst>
        </pc:picChg>
        <pc:picChg chg="mod">
          <ac:chgData name="Tereza Houšková" userId="cc6f5d99-358d-4ddf-af7e-0fd823e118a1" providerId="ADAL" clId="{F05D186E-5D06-44D8-9E27-EB5F4A232524}" dt="2023-04-14T10:30:50.763" v="7936" actId="1076"/>
          <ac:picMkLst>
            <pc:docMk/>
            <pc:sldMk cId="997076353" sldId="364"/>
            <ac:picMk id="5" creationId="{444660A4-1B54-6D95-67B7-B501E957F7EE}"/>
          </ac:picMkLst>
        </pc:picChg>
        <pc:picChg chg="del">
          <ac:chgData name="Tereza Houšková" userId="cc6f5d99-358d-4ddf-af7e-0fd823e118a1" providerId="ADAL" clId="{F05D186E-5D06-44D8-9E27-EB5F4A232524}" dt="2023-04-26T09:38:00.696" v="10839" actId="478"/>
          <ac:picMkLst>
            <pc:docMk/>
            <pc:sldMk cId="997076353" sldId="364"/>
            <ac:picMk id="8" creationId="{9C037BDA-F1A5-4E57-A5AF-EFEA73F88853}"/>
          </ac:picMkLst>
        </pc:picChg>
      </pc:sldChg>
      <pc:sldChg chg="addSp delSp modSp add mod ord">
        <pc:chgData name="Tereza Houšková" userId="cc6f5d99-358d-4ddf-af7e-0fd823e118a1" providerId="ADAL" clId="{F05D186E-5D06-44D8-9E27-EB5F4A232524}" dt="2023-04-26T20:25:21.303" v="11508" actId="27636"/>
        <pc:sldMkLst>
          <pc:docMk/>
          <pc:sldMk cId="4141544041" sldId="365"/>
        </pc:sldMkLst>
        <pc:spChg chg="mod">
          <ac:chgData name="Tereza Houšková" userId="cc6f5d99-358d-4ddf-af7e-0fd823e118a1" providerId="ADAL" clId="{F05D186E-5D06-44D8-9E27-EB5F4A232524}" dt="2023-04-14T10:34:44.821" v="8039" actId="6549"/>
          <ac:spMkLst>
            <pc:docMk/>
            <pc:sldMk cId="4141544041" sldId="365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20:25:21.303" v="11508" actId="27636"/>
          <ac:spMkLst>
            <pc:docMk/>
            <pc:sldMk cId="4141544041" sldId="365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14T10:34:51.756" v="8041"/>
          <ac:picMkLst>
            <pc:docMk/>
            <pc:sldMk cId="4141544041" sldId="365"/>
            <ac:picMk id="3" creationId="{A27B16C1-DE3A-D28F-0662-21DBFBB1E437}"/>
          </ac:picMkLst>
        </pc:picChg>
        <pc:picChg chg="del">
          <ac:chgData name="Tereza Houšková" userId="cc6f5d99-358d-4ddf-af7e-0fd823e118a1" providerId="ADAL" clId="{F05D186E-5D06-44D8-9E27-EB5F4A232524}" dt="2023-04-14T10:34:51.276" v="8040" actId="478"/>
          <ac:picMkLst>
            <pc:docMk/>
            <pc:sldMk cId="4141544041" sldId="365"/>
            <ac:picMk id="5" creationId="{058F46EB-8A58-D3FA-BA8A-C42E7891802D}"/>
          </ac:picMkLst>
        </pc:picChg>
        <pc:picChg chg="add mod">
          <ac:chgData name="Tereza Houšková" userId="cc6f5d99-358d-4ddf-af7e-0fd823e118a1" providerId="ADAL" clId="{F05D186E-5D06-44D8-9E27-EB5F4A232524}" dt="2023-04-26T09:38:04.613" v="10842"/>
          <ac:picMkLst>
            <pc:docMk/>
            <pc:sldMk cId="4141544041" sldId="365"/>
            <ac:picMk id="5" creationId="{AFC09A1B-22B2-E3A4-6CDF-C4E279C5642B}"/>
          </ac:picMkLst>
        </pc:picChg>
        <pc:picChg chg="del">
          <ac:chgData name="Tereza Houšková" userId="cc6f5d99-358d-4ddf-af7e-0fd823e118a1" providerId="ADAL" clId="{F05D186E-5D06-44D8-9E27-EB5F4A232524}" dt="2023-04-26T09:38:04.145" v="10841" actId="478"/>
          <ac:picMkLst>
            <pc:docMk/>
            <pc:sldMk cId="4141544041" sldId="365"/>
            <ac:picMk id="8" creationId="{9C037BDA-F1A5-4E57-A5AF-EFEA73F88853}"/>
          </ac:picMkLst>
        </pc:picChg>
      </pc:sldChg>
      <pc:sldChg chg="modSp add mod ord">
        <pc:chgData name="Tereza Houšková" userId="cc6f5d99-358d-4ddf-af7e-0fd823e118a1" providerId="ADAL" clId="{F05D186E-5D06-44D8-9E27-EB5F4A232524}" dt="2023-04-21T10:04:56.762" v="9760" actId="20577"/>
        <pc:sldMkLst>
          <pc:docMk/>
          <pc:sldMk cId="3783128858" sldId="366"/>
        </pc:sldMkLst>
        <pc:spChg chg="mod">
          <ac:chgData name="Tereza Houšková" userId="cc6f5d99-358d-4ddf-af7e-0fd823e118a1" providerId="ADAL" clId="{F05D186E-5D06-44D8-9E27-EB5F4A232524}" dt="2023-04-21T10:04:56.762" v="9760" actId="20577"/>
          <ac:spMkLst>
            <pc:docMk/>
            <pc:sldMk cId="3783128858" sldId="366"/>
            <ac:spMk id="2" creationId="{DD20969D-EB84-46F9-BA54-36A3770C2845}"/>
          </ac:spMkLst>
        </pc:spChg>
      </pc:sldChg>
      <pc:sldChg chg="add del">
        <pc:chgData name="Tereza Houšková" userId="cc6f5d99-358d-4ddf-af7e-0fd823e118a1" providerId="ADAL" clId="{F05D186E-5D06-44D8-9E27-EB5F4A232524}" dt="2023-04-21T09:31:11.679" v="9072" actId="2696"/>
        <pc:sldMkLst>
          <pc:docMk/>
          <pc:sldMk cId="3996340476" sldId="366"/>
        </pc:sldMkLst>
      </pc:sldChg>
      <pc:sldChg chg="modSp add mod ord">
        <pc:chgData name="Tereza Houšková" userId="cc6f5d99-358d-4ddf-af7e-0fd823e118a1" providerId="ADAL" clId="{F05D186E-5D06-44D8-9E27-EB5F4A232524}" dt="2023-04-21T10:03:51.014" v="9731"/>
        <pc:sldMkLst>
          <pc:docMk/>
          <pc:sldMk cId="3512586472" sldId="367"/>
        </pc:sldMkLst>
        <pc:spChg chg="mod">
          <ac:chgData name="Tereza Houšková" userId="cc6f5d99-358d-4ddf-af7e-0fd823e118a1" providerId="ADAL" clId="{F05D186E-5D06-44D8-9E27-EB5F4A232524}" dt="2023-04-21T10:02:55.772" v="9642" actId="20577"/>
          <ac:spMkLst>
            <pc:docMk/>
            <pc:sldMk cId="3512586472" sldId="367"/>
            <ac:spMk id="2" creationId="{DD20969D-EB84-46F9-BA54-36A3770C2845}"/>
          </ac:spMkLst>
        </pc:spChg>
      </pc:sldChg>
      <pc:sldChg chg="modSp add mod ord">
        <pc:chgData name="Tereza Houšková" userId="cc6f5d99-358d-4ddf-af7e-0fd823e118a1" providerId="ADAL" clId="{F05D186E-5D06-44D8-9E27-EB5F4A232524}" dt="2023-04-21T10:03:38.972" v="9729"/>
        <pc:sldMkLst>
          <pc:docMk/>
          <pc:sldMk cId="3141345537" sldId="368"/>
        </pc:sldMkLst>
        <pc:spChg chg="mod">
          <ac:chgData name="Tereza Houšková" userId="cc6f5d99-358d-4ddf-af7e-0fd823e118a1" providerId="ADAL" clId="{F05D186E-5D06-44D8-9E27-EB5F4A232524}" dt="2023-04-21T10:03:28.517" v="9727" actId="20577"/>
          <ac:spMkLst>
            <pc:docMk/>
            <pc:sldMk cId="3141345537" sldId="368"/>
            <ac:spMk id="2" creationId="{DD20969D-EB84-46F9-BA54-36A3770C2845}"/>
          </ac:spMkLst>
        </pc:spChg>
      </pc:sldChg>
      <pc:sldChg chg="modSp add mod">
        <pc:chgData name="Tereza Houšková" userId="cc6f5d99-358d-4ddf-af7e-0fd823e118a1" providerId="ADAL" clId="{F05D186E-5D06-44D8-9E27-EB5F4A232524}" dt="2023-04-26T10:42:57.366" v="10977" actId="113"/>
        <pc:sldMkLst>
          <pc:docMk/>
          <pc:sldMk cId="2714310246" sldId="369"/>
        </pc:sldMkLst>
        <pc:spChg chg="mod">
          <ac:chgData name="Tereza Houšková" userId="cc6f5d99-358d-4ddf-af7e-0fd823e118a1" providerId="ADAL" clId="{F05D186E-5D06-44D8-9E27-EB5F4A232524}" dt="2023-04-26T10:42:57.366" v="10977" actId="113"/>
          <ac:spMkLst>
            <pc:docMk/>
            <pc:sldMk cId="2714310246" sldId="369"/>
            <ac:spMk id="2" creationId="{DD20969D-EB84-46F9-BA54-36A3770C2845}"/>
          </ac:spMkLst>
        </pc:spChg>
      </pc:sldChg>
      <pc:sldChg chg="addSp delSp modSp add mod">
        <pc:chgData name="Tereza Houšková" userId="cc6f5d99-358d-4ddf-af7e-0fd823e118a1" providerId="ADAL" clId="{F05D186E-5D06-44D8-9E27-EB5F4A232524}" dt="2023-04-26T09:37:42.735" v="10830"/>
        <pc:sldMkLst>
          <pc:docMk/>
          <pc:sldMk cId="2968483614" sldId="370"/>
        </pc:sldMkLst>
        <pc:spChg chg="del mod">
          <ac:chgData name="Tereza Houšková" userId="cc6f5d99-358d-4ddf-af7e-0fd823e118a1" providerId="ADAL" clId="{F05D186E-5D06-44D8-9E27-EB5F4A232524}" dt="2023-04-21T10:39:25.453" v="9923" actId="478"/>
          <ac:spMkLst>
            <pc:docMk/>
            <pc:sldMk cId="2968483614" sldId="370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F05D186E-5D06-44D8-9E27-EB5F4A232524}" dt="2023-04-21T10:40:15.465" v="9947" actId="6549"/>
          <ac:spMkLst>
            <pc:docMk/>
            <pc:sldMk cId="2968483614" sldId="370"/>
            <ac:spMk id="3" creationId="{469E8E4E-6D15-6C2B-9DCB-1431D1F433E9}"/>
          </ac:spMkLst>
        </pc:spChg>
        <pc:spChg chg="mod">
          <ac:chgData name="Tereza Houšková" userId="cc6f5d99-358d-4ddf-af7e-0fd823e118a1" providerId="ADAL" clId="{F05D186E-5D06-44D8-9E27-EB5F4A232524}" dt="2023-04-21T10:41:08.599" v="9960" actId="12"/>
          <ac:spMkLst>
            <pc:docMk/>
            <pc:sldMk cId="2968483614" sldId="370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42.735" v="10830"/>
          <ac:picMkLst>
            <pc:docMk/>
            <pc:sldMk cId="2968483614" sldId="370"/>
            <ac:picMk id="2" creationId="{D580DA1A-7BDE-FFA0-95DD-12A6F852251F}"/>
          </ac:picMkLst>
        </pc:picChg>
        <pc:picChg chg="mod">
          <ac:chgData name="Tereza Houšková" userId="cc6f5d99-358d-4ddf-af7e-0fd823e118a1" providerId="ADAL" clId="{F05D186E-5D06-44D8-9E27-EB5F4A232524}" dt="2023-04-21T10:41:14.666" v="9961" actId="1076"/>
          <ac:picMkLst>
            <pc:docMk/>
            <pc:sldMk cId="2968483614" sldId="370"/>
            <ac:picMk id="5" creationId="{74A52A28-BFF1-E90D-6B6B-4AC577F8750D}"/>
          </ac:picMkLst>
        </pc:picChg>
        <pc:picChg chg="del">
          <ac:chgData name="Tereza Houšková" userId="cc6f5d99-358d-4ddf-af7e-0fd823e118a1" providerId="ADAL" clId="{F05D186E-5D06-44D8-9E27-EB5F4A232524}" dt="2023-04-26T09:37:42.295" v="10829" actId="478"/>
          <ac:picMkLst>
            <pc:docMk/>
            <pc:sldMk cId="2968483614" sldId="370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1:02:46.482" v="11037" actId="114"/>
        <pc:sldMkLst>
          <pc:docMk/>
          <pc:sldMk cId="1377228249" sldId="371"/>
        </pc:sldMkLst>
        <pc:spChg chg="mod">
          <ac:chgData name="Tereza Houšková" userId="cc6f5d99-358d-4ddf-af7e-0fd823e118a1" providerId="ADAL" clId="{F05D186E-5D06-44D8-9E27-EB5F4A232524}" dt="2023-04-26T11:02:46.482" v="11037" actId="114"/>
          <ac:spMkLst>
            <pc:docMk/>
            <pc:sldMk cId="1377228249" sldId="371"/>
            <ac:spMk id="4" creationId="{23514B90-E7BF-9463-8DD9-1B39894DDAF6}"/>
          </ac:spMkLst>
        </pc:spChg>
        <pc:picChg chg="add mod">
          <ac:chgData name="Tereza Houšková" userId="cc6f5d99-358d-4ddf-af7e-0fd823e118a1" providerId="ADAL" clId="{F05D186E-5D06-44D8-9E27-EB5F4A232524}" dt="2023-04-26T09:37:12.615" v="10820"/>
          <ac:picMkLst>
            <pc:docMk/>
            <pc:sldMk cId="1377228249" sldId="371"/>
            <ac:picMk id="5" creationId="{0787313A-6435-C319-AA75-63A7C733F541}"/>
          </ac:picMkLst>
        </pc:picChg>
        <pc:picChg chg="del">
          <ac:chgData name="Tereza Houšková" userId="cc6f5d99-358d-4ddf-af7e-0fd823e118a1" providerId="ADAL" clId="{F05D186E-5D06-44D8-9E27-EB5F4A232524}" dt="2023-04-26T09:37:12.176" v="10819" actId="478"/>
          <ac:picMkLst>
            <pc:docMk/>
            <pc:sldMk cId="1377228249" sldId="371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7:45.908" v="10832"/>
        <pc:sldMkLst>
          <pc:docMk/>
          <pc:sldMk cId="2151580176" sldId="372"/>
        </pc:sldMkLst>
        <pc:picChg chg="add mod">
          <ac:chgData name="Tereza Houšková" userId="cc6f5d99-358d-4ddf-af7e-0fd823e118a1" providerId="ADAL" clId="{F05D186E-5D06-44D8-9E27-EB5F4A232524}" dt="2023-04-26T09:37:45.908" v="10832"/>
          <ac:picMkLst>
            <pc:docMk/>
            <pc:sldMk cId="2151580176" sldId="372"/>
            <ac:picMk id="2" creationId="{50FCC3F1-6232-BEAE-7EAE-5ABDF8EC7182}"/>
          </ac:picMkLst>
        </pc:picChg>
        <pc:picChg chg="del">
          <ac:chgData name="Tereza Houšková" userId="cc6f5d99-358d-4ddf-af7e-0fd823e118a1" providerId="ADAL" clId="{F05D186E-5D06-44D8-9E27-EB5F4A232524}" dt="2023-04-26T09:37:45.456" v="10831" actId="478"/>
          <ac:picMkLst>
            <pc:docMk/>
            <pc:sldMk cId="2151580176" sldId="372"/>
            <ac:picMk id="8" creationId="{9C037BDA-F1A5-4E57-A5AF-EFEA73F88853}"/>
          </ac:picMkLst>
        </pc:picChg>
      </pc:sldChg>
      <pc:sldChg chg="delSp modSp mod">
        <pc:chgData name="Tereza Houšková" userId="cc6f5d99-358d-4ddf-af7e-0fd823e118a1" providerId="ADAL" clId="{F05D186E-5D06-44D8-9E27-EB5F4A232524}" dt="2023-04-26T07:08:15.495" v="10754" actId="478"/>
        <pc:sldMkLst>
          <pc:docMk/>
          <pc:sldMk cId="1841192487" sldId="373"/>
        </pc:sldMkLst>
        <pc:spChg chg="mod">
          <ac:chgData name="Tereza Houšková" userId="cc6f5d99-358d-4ddf-af7e-0fd823e118a1" providerId="ADAL" clId="{F05D186E-5D06-44D8-9E27-EB5F4A232524}" dt="2023-04-26T06:32:14.717" v="10020" actId="14100"/>
          <ac:spMkLst>
            <pc:docMk/>
            <pc:sldMk cId="1841192487" sldId="373"/>
            <ac:spMk id="2" creationId="{DD20969D-EB84-46F9-BA54-36A3770C2845}"/>
          </ac:spMkLst>
        </pc:spChg>
        <pc:picChg chg="del">
          <ac:chgData name="Tereza Houšková" userId="cc6f5d99-358d-4ddf-af7e-0fd823e118a1" providerId="ADAL" clId="{F05D186E-5D06-44D8-9E27-EB5F4A232524}" dt="2023-04-26T07:08:15.495" v="10754" actId="478"/>
          <ac:picMkLst>
            <pc:docMk/>
            <pc:sldMk cId="1841192487" sldId="373"/>
            <ac:picMk id="3" creationId="{3ADE51DC-609B-4EE4-E9A9-6D44FADB508A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0:50:43.574" v="11017" actId="12"/>
        <pc:sldMkLst>
          <pc:docMk/>
          <pc:sldMk cId="4227258866" sldId="374"/>
        </pc:sldMkLst>
        <pc:spChg chg="mod">
          <ac:chgData name="Tereza Houšková" userId="cc6f5d99-358d-4ddf-af7e-0fd823e118a1" providerId="ADAL" clId="{F05D186E-5D06-44D8-9E27-EB5F4A232524}" dt="2023-04-26T10:50:43.574" v="11017" actId="12"/>
          <ac:spMkLst>
            <pc:docMk/>
            <pc:sldMk cId="4227258866" sldId="374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07.985" v="10844"/>
          <ac:picMkLst>
            <pc:docMk/>
            <pc:sldMk cId="4227258866" sldId="374"/>
            <ac:picMk id="3" creationId="{D613D634-2584-C5DA-1B75-AB9EEF997E5D}"/>
          </ac:picMkLst>
        </pc:picChg>
        <pc:picChg chg="del">
          <ac:chgData name="Tereza Houšková" userId="cc6f5d99-358d-4ddf-af7e-0fd823e118a1" providerId="ADAL" clId="{F05D186E-5D06-44D8-9E27-EB5F4A232524}" dt="2023-04-26T09:38:07.545" v="10843" actId="478"/>
          <ac:picMkLst>
            <pc:docMk/>
            <pc:sldMk cId="4227258866" sldId="374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1.095" v="10846"/>
        <pc:sldMkLst>
          <pc:docMk/>
          <pc:sldMk cId="1767167440" sldId="375"/>
        </pc:sldMkLst>
        <pc:spChg chg="mod">
          <ac:chgData name="Tereza Houšková" userId="cc6f5d99-358d-4ddf-af7e-0fd823e118a1" providerId="ADAL" clId="{F05D186E-5D06-44D8-9E27-EB5F4A232524}" dt="2023-04-26T07:18:19.273" v="10761" actId="12"/>
          <ac:spMkLst>
            <pc:docMk/>
            <pc:sldMk cId="1767167440" sldId="375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1.095" v="10846"/>
          <ac:picMkLst>
            <pc:docMk/>
            <pc:sldMk cId="1767167440" sldId="375"/>
            <ac:picMk id="3" creationId="{4C0DA1B5-EC21-E711-101E-343BFA1E4EC2}"/>
          </ac:picMkLst>
        </pc:picChg>
        <pc:picChg chg="del">
          <ac:chgData name="Tereza Houšková" userId="cc6f5d99-358d-4ddf-af7e-0fd823e118a1" providerId="ADAL" clId="{F05D186E-5D06-44D8-9E27-EB5F4A232524}" dt="2023-04-26T09:38:10.625" v="10845" actId="478"/>
          <ac:picMkLst>
            <pc:docMk/>
            <pc:sldMk cId="1767167440" sldId="375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09:38:14.585" v="10848"/>
        <pc:sldMkLst>
          <pc:docMk/>
          <pc:sldMk cId="1628733136" sldId="376"/>
        </pc:sldMkLst>
        <pc:spChg chg="mod">
          <ac:chgData name="Tereza Houšková" userId="cc6f5d99-358d-4ddf-af7e-0fd823e118a1" providerId="ADAL" clId="{F05D186E-5D06-44D8-9E27-EB5F4A232524}" dt="2023-04-26T07:21:54.837" v="10786" actId="113"/>
          <ac:spMkLst>
            <pc:docMk/>
            <pc:sldMk cId="1628733136" sldId="376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20:35.518" v="10785" actId="6549"/>
          <ac:spMkLst>
            <pc:docMk/>
            <pc:sldMk cId="1628733136" sldId="376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14.585" v="10848"/>
          <ac:picMkLst>
            <pc:docMk/>
            <pc:sldMk cId="1628733136" sldId="376"/>
            <ac:picMk id="3" creationId="{D07FECB9-462E-A36D-438A-4A82A8F02CD2}"/>
          </ac:picMkLst>
        </pc:picChg>
        <pc:picChg chg="del">
          <ac:chgData name="Tereza Houšková" userId="cc6f5d99-358d-4ddf-af7e-0fd823e118a1" providerId="ADAL" clId="{F05D186E-5D06-44D8-9E27-EB5F4A232524}" dt="2023-04-26T09:38:14.165" v="10847" actId="478"/>
          <ac:picMkLst>
            <pc:docMk/>
            <pc:sldMk cId="1628733136" sldId="376"/>
            <ac:picMk id="8" creationId="{9C037BDA-F1A5-4E57-A5AF-EFEA73F88853}"/>
          </ac:picMkLst>
        </pc:picChg>
      </pc:sldChg>
      <pc:sldChg chg="addSp delSp modSp mod">
        <pc:chgData name="Tereza Houšková" userId="cc6f5d99-358d-4ddf-af7e-0fd823e118a1" providerId="ADAL" clId="{F05D186E-5D06-44D8-9E27-EB5F4A232524}" dt="2023-04-26T10:51:01.313" v="11020" actId="6549"/>
        <pc:sldMkLst>
          <pc:docMk/>
          <pc:sldMk cId="1076484247" sldId="377"/>
        </pc:sldMkLst>
        <pc:spChg chg="mod">
          <ac:chgData name="Tereza Houšková" userId="cc6f5d99-358d-4ddf-af7e-0fd823e118a1" providerId="ADAL" clId="{F05D186E-5D06-44D8-9E27-EB5F4A232524}" dt="2023-04-26T10:51:01.313" v="11020" actId="6549"/>
          <ac:spMkLst>
            <pc:docMk/>
            <pc:sldMk cId="1076484247" sldId="377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07:05:27.876" v="10735" actId="6549"/>
          <ac:spMkLst>
            <pc:docMk/>
            <pc:sldMk cId="1076484247" sldId="377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F05D186E-5D06-44D8-9E27-EB5F4A232524}" dt="2023-04-26T09:38:20.735" v="10852"/>
          <ac:picMkLst>
            <pc:docMk/>
            <pc:sldMk cId="1076484247" sldId="377"/>
            <ac:picMk id="3" creationId="{F1E89FA9-A087-781E-623D-F6BDCBA7C927}"/>
          </ac:picMkLst>
        </pc:picChg>
        <pc:picChg chg="del">
          <ac:chgData name="Tereza Houšková" userId="cc6f5d99-358d-4ddf-af7e-0fd823e118a1" providerId="ADAL" clId="{F05D186E-5D06-44D8-9E27-EB5F4A232524}" dt="2023-04-26T09:38:20.295" v="10851" actId="478"/>
          <ac:picMkLst>
            <pc:docMk/>
            <pc:sldMk cId="1076484247" sldId="377"/>
            <ac:picMk id="8" creationId="{9C037BDA-F1A5-4E57-A5AF-EFEA73F88853}"/>
          </ac:picMkLst>
        </pc:picChg>
      </pc:sldChg>
      <pc:sldChg chg="modSp add mod ord">
        <pc:chgData name="Tereza Houšková" userId="cc6f5d99-358d-4ddf-af7e-0fd823e118a1" providerId="ADAL" clId="{F05D186E-5D06-44D8-9E27-EB5F4A232524}" dt="2023-04-26T19:44:44.571" v="11451" actId="1076"/>
        <pc:sldMkLst>
          <pc:docMk/>
          <pc:sldMk cId="3774926615" sldId="378"/>
        </pc:sldMkLst>
        <pc:spChg chg="mod">
          <ac:chgData name="Tereza Houšková" userId="cc6f5d99-358d-4ddf-af7e-0fd823e118a1" providerId="ADAL" clId="{F05D186E-5D06-44D8-9E27-EB5F4A232524}" dt="2023-04-26T19:44:44.571" v="11451" actId="1076"/>
          <ac:spMkLst>
            <pc:docMk/>
            <pc:sldMk cId="3774926615" sldId="378"/>
            <ac:spMk id="2" creationId="{2B8B2A5D-28CA-4439-A333-2039FBEC2B07}"/>
          </ac:spMkLst>
        </pc:spChg>
        <pc:spChg chg="mod">
          <ac:chgData name="Tereza Houšková" userId="cc6f5d99-358d-4ddf-af7e-0fd823e118a1" providerId="ADAL" clId="{F05D186E-5D06-44D8-9E27-EB5F4A232524}" dt="2023-04-26T19:44:39.307" v="11450" actId="179"/>
          <ac:spMkLst>
            <pc:docMk/>
            <pc:sldMk cId="3774926615" sldId="378"/>
            <ac:spMk id="3" creationId="{E9C43D0C-A677-48EC-9442-6133D4932A0F}"/>
          </ac:spMkLst>
        </pc:spChg>
      </pc:sldChg>
      <pc:sldChg chg="add ord">
        <pc:chgData name="Tereza Houšková" userId="cc6f5d99-358d-4ddf-af7e-0fd823e118a1" providerId="ADAL" clId="{F05D186E-5D06-44D8-9E27-EB5F4A232524}" dt="2023-04-26T19:30:22.984" v="11303"/>
        <pc:sldMkLst>
          <pc:docMk/>
          <pc:sldMk cId="2987076145" sldId="379"/>
        </pc:sldMkLst>
      </pc:sldChg>
    </pc:docChg>
  </pc:docChgLst>
  <pc:docChgLst>
    <pc:chgData name="Tereza Houšková" userId="cc6f5d99-358d-4ddf-af7e-0fd823e118a1" providerId="ADAL" clId="{E6578FD2-B4D7-49C2-A582-FE14B402D946}"/>
    <pc:docChg chg="undo custSel addSld modSld sldOrd">
      <pc:chgData name="Tereza Houšková" userId="cc6f5d99-358d-4ddf-af7e-0fd823e118a1" providerId="ADAL" clId="{E6578FD2-B4D7-49C2-A582-FE14B402D946}" dt="2023-10-18T16:07:19.163" v="2230" actId="14734"/>
      <pc:docMkLst>
        <pc:docMk/>
      </pc:docMkLst>
      <pc:sldChg chg="addSp delSp modSp mod">
        <pc:chgData name="Tereza Houšková" userId="cc6f5d99-358d-4ddf-af7e-0fd823e118a1" providerId="ADAL" clId="{E6578FD2-B4D7-49C2-A582-FE14B402D946}" dt="2023-10-18T16:07:19.163" v="2230" actId="14734"/>
        <pc:sldMkLst>
          <pc:docMk/>
          <pc:sldMk cId="4213216733" sldId="318"/>
        </pc:sldMkLst>
        <pc:spChg chg="mod">
          <ac:chgData name="Tereza Houšková" userId="cc6f5d99-358d-4ddf-af7e-0fd823e118a1" providerId="ADAL" clId="{E6578FD2-B4D7-49C2-A582-FE14B402D946}" dt="2023-10-05T08:24:25.720" v="637" actId="20577"/>
          <ac:spMkLst>
            <pc:docMk/>
            <pc:sldMk cId="4213216733" sldId="318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6578FD2-B4D7-49C2-A582-FE14B402D946}" dt="2023-10-05T08:24:02.001" v="630" actId="478"/>
          <ac:spMkLst>
            <pc:docMk/>
            <pc:sldMk cId="4213216733" sldId="318"/>
            <ac:spMk id="6" creationId="{F7B52D70-3CF0-ADCE-D5C6-A8B05BF13B7C}"/>
          </ac:spMkLst>
        </pc:spChg>
        <pc:spChg chg="add del">
          <ac:chgData name="Tereza Houšková" userId="cc6f5d99-358d-4ddf-af7e-0fd823e118a1" providerId="ADAL" clId="{E6578FD2-B4D7-49C2-A582-FE14B402D946}" dt="2023-10-05T08:26:11.008" v="645" actId="22"/>
          <ac:spMkLst>
            <pc:docMk/>
            <pc:sldMk cId="4213216733" sldId="318"/>
            <ac:spMk id="11" creationId="{FDF814B0-545E-1D72-EE29-FFE2A29B4867}"/>
          </ac:spMkLst>
        </pc:spChg>
        <pc:graphicFrameChg chg="del modGraphic">
          <ac:chgData name="Tereza Houšková" userId="cc6f5d99-358d-4ddf-af7e-0fd823e118a1" providerId="ADAL" clId="{E6578FD2-B4D7-49C2-A582-FE14B402D946}" dt="2023-10-05T08:23:58.930" v="629" actId="478"/>
          <ac:graphicFrameMkLst>
            <pc:docMk/>
            <pc:sldMk cId="4213216733" sldId="318"/>
            <ac:graphicFrameMk id="4" creationId="{8167EE6C-084A-FEE8-A771-0A2FC487CFA7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18T16:06:14.581" v="2217" actId="478"/>
          <ac:graphicFrameMkLst>
            <pc:docMk/>
            <pc:sldMk cId="4213216733" sldId="318"/>
            <ac:graphicFrameMk id="4" creationId="{A7A42447-C981-8D04-A991-8F7C8DE4F1FA}"/>
          </ac:graphicFrameMkLst>
        </pc:graphicFrameChg>
        <pc:graphicFrameChg chg="add mod modGraphic">
          <ac:chgData name="Tereza Houšková" userId="cc6f5d99-358d-4ddf-af7e-0fd823e118a1" providerId="ADAL" clId="{E6578FD2-B4D7-49C2-A582-FE14B402D946}" dt="2023-10-18T16:07:19.163" v="2230" actId="14734"/>
          <ac:graphicFrameMkLst>
            <pc:docMk/>
            <pc:sldMk cId="4213216733" sldId="318"/>
            <ac:graphicFrameMk id="5" creationId="{112068D4-C10D-5557-9B8E-6F64D39DCF98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25:43.655" v="638" actId="478"/>
          <ac:graphicFrameMkLst>
            <pc:docMk/>
            <pc:sldMk cId="4213216733" sldId="318"/>
            <ac:graphicFrameMk id="8" creationId="{8C09EAF4-BF49-A2D1-CE63-FA16A5AAC4F6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25:54.360" v="642" actId="478"/>
          <ac:graphicFrameMkLst>
            <pc:docMk/>
            <pc:sldMk cId="4213216733" sldId="318"/>
            <ac:graphicFrameMk id="9" creationId="{BB49AA03-337A-F0B8-D9DB-85E59B6C70D1}"/>
          </ac:graphicFrameMkLst>
        </pc:graphicFrameChg>
        <pc:graphicFrameChg chg="del mod">
          <ac:chgData name="Tereza Houšková" userId="cc6f5d99-358d-4ddf-af7e-0fd823e118a1" providerId="ADAL" clId="{E6578FD2-B4D7-49C2-A582-FE14B402D946}" dt="2023-10-05T08:27:30.342" v="649" actId="478"/>
          <ac:graphicFrameMkLst>
            <pc:docMk/>
            <pc:sldMk cId="4213216733" sldId="318"/>
            <ac:graphicFrameMk id="12" creationId="{1ACD078B-F4A6-5D8A-8895-5F047DF0F5D8}"/>
          </ac:graphicFrameMkLst>
        </pc:graphicFrameChg>
        <pc:graphicFrameChg chg="del mod">
          <ac:chgData name="Tereza Houšková" userId="cc6f5d99-358d-4ddf-af7e-0fd823e118a1" providerId="ADAL" clId="{E6578FD2-B4D7-49C2-A582-FE14B402D946}" dt="2023-10-09T13:35:27.638" v="998" actId="478"/>
          <ac:graphicFrameMkLst>
            <pc:docMk/>
            <pc:sldMk cId="4213216733" sldId="318"/>
            <ac:graphicFrameMk id="13" creationId="{81E3A70D-922F-45B5-1587-0344AA3EB38D}"/>
          </ac:graphicFrameMkLst>
        </pc:graphicFrameChg>
      </pc:sldChg>
      <pc:sldChg chg="addSp delSp modSp mod">
        <pc:chgData name="Tereza Houšková" userId="cc6f5d99-358d-4ddf-af7e-0fd823e118a1" providerId="ADAL" clId="{E6578FD2-B4D7-49C2-A582-FE14B402D946}" dt="2023-10-09T17:53:10.093" v="1455" actId="20577"/>
        <pc:sldMkLst>
          <pc:docMk/>
          <pc:sldMk cId="2527625731" sldId="320"/>
        </pc:sldMkLst>
        <pc:spChg chg="del mod">
          <ac:chgData name="Tereza Houšková" userId="cc6f5d99-358d-4ddf-af7e-0fd823e118a1" providerId="ADAL" clId="{E6578FD2-B4D7-49C2-A582-FE14B402D946}" dt="2023-10-09T13:42:22.627" v="1063" actId="478"/>
          <ac:spMkLst>
            <pc:docMk/>
            <pc:sldMk cId="2527625731" sldId="320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6578FD2-B4D7-49C2-A582-FE14B402D946}" dt="2023-10-09T17:53:10.093" v="1455" actId="20577"/>
          <ac:spMkLst>
            <pc:docMk/>
            <pc:sldMk cId="2527625731" sldId="320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8:45.086" v="1371" actId="113"/>
          <ac:spMkLst>
            <pc:docMk/>
            <pc:sldMk cId="2527625731" sldId="32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00.987" v="1224" actId="1076"/>
          <ac:picMkLst>
            <pc:docMk/>
            <pc:sldMk cId="2527625731" sldId="320"/>
            <ac:picMk id="2" creationId="{869EAB3F-AA7D-1D0E-D062-987F3C73DF97}"/>
          </ac:picMkLst>
        </pc:picChg>
        <pc:picChg chg="del">
          <ac:chgData name="Tereza Houšková" userId="cc6f5d99-358d-4ddf-af7e-0fd823e118a1" providerId="ADAL" clId="{E6578FD2-B4D7-49C2-A582-FE14B402D946}" dt="2023-10-09T13:46:21.565" v="1140" actId="478"/>
          <ac:picMkLst>
            <pc:docMk/>
            <pc:sldMk cId="2527625731" sldId="320"/>
            <ac:picMk id="7" creationId="{AE696CD2-5FFE-4DE2-B0CD-9DA9E42691A1}"/>
          </ac:picMkLst>
        </pc:picChg>
      </pc:sldChg>
      <pc:sldChg chg="modSp mod">
        <pc:chgData name="Tereza Houšková" userId="cc6f5d99-358d-4ddf-af7e-0fd823e118a1" providerId="ADAL" clId="{E6578FD2-B4D7-49C2-A582-FE14B402D946}" dt="2023-10-12T14:09:49.842" v="2035" actId="6549"/>
        <pc:sldMkLst>
          <pc:docMk/>
          <pc:sldMk cId="1984793169" sldId="340"/>
        </pc:sldMkLst>
        <pc:spChg chg="mod">
          <ac:chgData name="Tereza Houšková" userId="cc6f5d99-358d-4ddf-af7e-0fd823e118a1" providerId="ADAL" clId="{E6578FD2-B4D7-49C2-A582-FE14B402D946}" dt="2023-10-12T14:09:49.842" v="2035" actId="6549"/>
          <ac:spMkLst>
            <pc:docMk/>
            <pc:sldMk cId="1984793169" sldId="340"/>
            <ac:spMk id="3" creationId="{76FA776C-AE85-4F71-89B5-B2D86B4B6E25}"/>
          </ac:spMkLst>
        </pc:spChg>
      </pc:sldChg>
      <pc:sldChg chg="modSp mod">
        <pc:chgData name="Tereza Houšková" userId="cc6f5d99-358d-4ddf-af7e-0fd823e118a1" providerId="ADAL" clId="{E6578FD2-B4D7-49C2-A582-FE14B402D946}" dt="2023-10-05T07:53:31.620" v="587" actId="1076"/>
        <pc:sldMkLst>
          <pc:docMk/>
          <pc:sldMk cId="3412515891" sldId="356"/>
        </pc:sldMkLst>
        <pc:spChg chg="mod">
          <ac:chgData name="Tereza Houšková" userId="cc6f5d99-358d-4ddf-af7e-0fd823e118a1" providerId="ADAL" clId="{E6578FD2-B4D7-49C2-A582-FE14B402D946}" dt="2023-10-05T07:43:00.044" v="66" actId="20577"/>
          <ac:spMkLst>
            <pc:docMk/>
            <pc:sldMk cId="3412515891" sldId="356"/>
            <ac:spMk id="2" creationId="{2B8B2A5D-28CA-4439-A333-2039FBEC2B07}"/>
          </ac:spMkLst>
        </pc:spChg>
        <pc:spChg chg="mod">
          <ac:chgData name="Tereza Houšková" userId="cc6f5d99-358d-4ddf-af7e-0fd823e118a1" providerId="ADAL" clId="{E6578FD2-B4D7-49C2-A582-FE14B402D946}" dt="2023-10-05T07:53:31.620" v="587" actId="1076"/>
          <ac:spMkLst>
            <pc:docMk/>
            <pc:sldMk cId="3412515891" sldId="356"/>
            <ac:spMk id="3" creationId="{E9C43D0C-A677-48EC-9442-6133D4932A0F}"/>
          </ac:spMkLst>
        </pc:spChg>
      </pc:sldChg>
      <pc:sldChg chg="addSp delSp modSp mod setBg">
        <pc:chgData name="Tereza Houšková" userId="cc6f5d99-358d-4ddf-af7e-0fd823e118a1" providerId="ADAL" clId="{E6578FD2-B4D7-49C2-A582-FE14B402D946}" dt="2023-10-09T13:39:15.665" v="1027" actId="692"/>
        <pc:sldMkLst>
          <pc:docMk/>
          <pc:sldMk cId="2016916141" sldId="357"/>
        </pc:sldMkLst>
        <pc:spChg chg="del mod">
          <ac:chgData name="Tereza Houšková" userId="cc6f5d99-358d-4ddf-af7e-0fd823e118a1" providerId="ADAL" clId="{E6578FD2-B4D7-49C2-A582-FE14B402D946}" dt="2023-10-05T08:16:18.882" v="621" actId="478"/>
          <ac:spMkLst>
            <pc:docMk/>
            <pc:sldMk cId="2016916141" sldId="357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6578FD2-B4D7-49C2-A582-FE14B402D946}" dt="2023-10-05T08:16:12.141" v="618" actId="478"/>
          <ac:spMkLst>
            <pc:docMk/>
            <pc:sldMk cId="2016916141" sldId="357"/>
            <ac:spMk id="6" creationId="{BE39B1F9-50F9-AF56-89CF-4D1285371516}"/>
          </ac:spMkLst>
        </pc:spChg>
        <pc:spChg chg="add del mod">
          <ac:chgData name="Tereza Houšková" userId="cc6f5d99-358d-4ddf-af7e-0fd823e118a1" providerId="ADAL" clId="{E6578FD2-B4D7-49C2-A582-FE14B402D946}" dt="2023-10-05T08:16:20.599" v="622" actId="478"/>
          <ac:spMkLst>
            <pc:docMk/>
            <pc:sldMk cId="2016916141" sldId="357"/>
            <ac:spMk id="11" creationId="{E5197767-FCE8-9FCB-293F-A91E867AF8B5}"/>
          </ac:spMkLst>
        </pc:spChg>
        <pc:graphicFrameChg chg="add mod">
          <ac:chgData name="Tereza Houšková" userId="cc6f5d99-358d-4ddf-af7e-0fd823e118a1" providerId="ADAL" clId="{E6578FD2-B4D7-49C2-A582-FE14B402D946}" dt="2023-10-09T13:39:15.665" v="1027" actId="692"/>
          <ac:graphicFrameMkLst>
            <pc:docMk/>
            <pc:sldMk cId="2016916141" sldId="357"/>
            <ac:graphicFrameMk id="2" creationId="{81810C13-67C6-9B2E-CF02-D07AB91D565E}"/>
          </ac:graphicFrameMkLst>
        </pc:graphicFrameChg>
        <pc:graphicFrameChg chg="del modGraphic">
          <ac:chgData name="Tereza Houšková" userId="cc6f5d99-358d-4ddf-af7e-0fd823e118a1" providerId="ADAL" clId="{E6578FD2-B4D7-49C2-A582-FE14B402D946}" dt="2023-10-05T08:15:54.108" v="614" actId="478"/>
          <ac:graphicFrameMkLst>
            <pc:docMk/>
            <pc:sldMk cId="2016916141" sldId="357"/>
            <ac:graphicFrameMk id="5" creationId="{D9684E3E-1BD4-A306-E22A-9BE6095B0493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15:57.880" v="616"/>
          <ac:graphicFrameMkLst>
            <pc:docMk/>
            <pc:sldMk cId="2016916141" sldId="357"/>
            <ac:graphicFrameMk id="8" creationId="{761E3CA3-FE5A-1CAF-701E-AB4B7AC8C634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5T08:16:54.210" v="625" actId="478"/>
          <ac:graphicFrameMkLst>
            <pc:docMk/>
            <pc:sldMk cId="2016916141" sldId="357"/>
            <ac:graphicFrameMk id="9" creationId="{53D21C53-EC2C-5BFB-83DE-E839FBFD7F77}"/>
          </ac:graphicFrameMkLst>
        </pc:graphicFrameChg>
        <pc:graphicFrameChg chg="add del mod">
          <ac:chgData name="Tereza Houšková" userId="cc6f5d99-358d-4ddf-af7e-0fd823e118a1" providerId="ADAL" clId="{E6578FD2-B4D7-49C2-A582-FE14B402D946}" dt="2023-10-09T13:36:15.088" v="1002" actId="478"/>
          <ac:graphicFrameMkLst>
            <pc:docMk/>
            <pc:sldMk cId="2016916141" sldId="357"/>
            <ac:graphicFrameMk id="12" creationId="{8BDDBAE0-5F92-1E11-FD2C-5C2D71655589}"/>
          </ac:graphicFrameMkLst>
        </pc:graphicFrameChg>
        <pc:picChg chg="del">
          <ac:chgData name="Tereza Houšková" userId="cc6f5d99-358d-4ddf-af7e-0fd823e118a1" providerId="ADAL" clId="{E6578FD2-B4D7-49C2-A582-FE14B402D946}" dt="2023-10-05T08:16:16.771" v="619" actId="478"/>
          <ac:picMkLst>
            <pc:docMk/>
            <pc:sldMk cId="2016916141" sldId="357"/>
            <ac:picMk id="3" creationId="{313DABB2-DFDB-E613-DEF3-00A36DA535A2}"/>
          </ac:picMkLst>
        </pc:picChg>
        <pc:picChg chg="del">
          <ac:chgData name="Tereza Houšková" userId="cc6f5d99-358d-4ddf-af7e-0fd823e118a1" providerId="ADAL" clId="{E6578FD2-B4D7-49C2-A582-FE14B402D946}" dt="2023-10-05T08:16:23.231" v="623" actId="478"/>
          <ac:picMkLst>
            <pc:docMk/>
            <pc:sldMk cId="2016916141" sldId="357"/>
            <ac:picMk id="7" creationId="{AE696CD2-5FFE-4DE2-B0CD-9DA9E42691A1}"/>
          </ac:picMkLst>
        </pc:picChg>
      </pc:sldChg>
      <pc:sldChg chg="modSp mod">
        <pc:chgData name="Tereza Houšková" userId="cc6f5d99-358d-4ddf-af7e-0fd823e118a1" providerId="ADAL" clId="{E6578FD2-B4D7-49C2-A582-FE14B402D946}" dt="2023-10-09T18:15:51.851" v="1770" actId="20577"/>
        <pc:sldMkLst>
          <pc:docMk/>
          <pc:sldMk cId="1841192487" sldId="373"/>
        </pc:sldMkLst>
        <pc:spChg chg="mod">
          <ac:chgData name="Tereza Houšková" userId="cc6f5d99-358d-4ddf-af7e-0fd823e118a1" providerId="ADAL" clId="{E6578FD2-B4D7-49C2-A582-FE14B402D946}" dt="2023-10-09T18:15:51.851" v="1770" actId="20577"/>
          <ac:spMkLst>
            <pc:docMk/>
            <pc:sldMk cId="1841192487" sldId="373"/>
            <ac:spMk id="2" creationId="{DD20969D-EB84-46F9-BA54-36A3770C2845}"/>
          </ac:spMkLst>
        </pc:spChg>
      </pc:sldChg>
      <pc:sldChg chg="ord">
        <pc:chgData name="Tereza Houšková" userId="cc6f5d99-358d-4ddf-af7e-0fd823e118a1" providerId="ADAL" clId="{E6578FD2-B4D7-49C2-A582-FE14B402D946}" dt="2023-10-11T08:10:36.667" v="1794"/>
        <pc:sldMkLst>
          <pc:docMk/>
          <pc:sldMk cId="1595916533" sldId="375"/>
        </pc:sldMkLst>
      </pc:sldChg>
      <pc:sldChg chg="modSp mod">
        <pc:chgData name="Tereza Houšková" userId="cc6f5d99-358d-4ddf-af7e-0fd823e118a1" providerId="ADAL" clId="{E6578FD2-B4D7-49C2-A582-FE14B402D946}" dt="2023-10-16T07:26:28.688" v="2174" actId="404"/>
        <pc:sldMkLst>
          <pc:docMk/>
          <pc:sldMk cId="578463803" sldId="377"/>
        </pc:sldMkLst>
        <pc:spChg chg="mod">
          <ac:chgData name="Tereza Houšková" userId="cc6f5d99-358d-4ddf-af7e-0fd823e118a1" providerId="ADAL" clId="{E6578FD2-B4D7-49C2-A582-FE14B402D946}" dt="2023-10-16T07:19:28.919" v="2171" actId="27636"/>
          <ac:spMkLst>
            <pc:docMk/>
            <pc:sldMk cId="578463803" sldId="377"/>
            <ac:spMk id="3" creationId="{CCAB551C-6997-0EF2-CD79-880B9A340A5B}"/>
          </ac:spMkLst>
        </pc:spChg>
        <pc:spChg chg="mod">
          <ac:chgData name="Tereza Houšková" userId="cc6f5d99-358d-4ddf-af7e-0fd823e118a1" providerId="ADAL" clId="{E6578FD2-B4D7-49C2-A582-FE14B402D946}" dt="2023-10-16T07:26:28.688" v="2174" actId="404"/>
          <ac:spMkLst>
            <pc:docMk/>
            <pc:sldMk cId="578463803" sldId="377"/>
            <ac:spMk id="4" creationId="{70EE355F-45BB-869F-10FF-B220CF9BF6E9}"/>
          </ac:spMkLst>
        </pc:spChg>
      </pc:sldChg>
      <pc:sldChg chg="modSp add mod">
        <pc:chgData name="Tereza Houšková" userId="cc6f5d99-358d-4ddf-af7e-0fd823e118a1" providerId="ADAL" clId="{E6578FD2-B4D7-49C2-A582-FE14B402D946}" dt="2023-10-18T13:02:09.562" v="2197" actId="20577"/>
        <pc:sldMkLst>
          <pc:docMk/>
          <pc:sldMk cId="4184518276" sldId="378"/>
        </pc:sldMkLst>
        <pc:spChg chg="mod">
          <ac:chgData name="Tereza Houšková" userId="cc6f5d99-358d-4ddf-af7e-0fd823e118a1" providerId="ADAL" clId="{E6578FD2-B4D7-49C2-A582-FE14B402D946}" dt="2023-10-05T08:39:15.078" v="996" actId="20577"/>
          <ac:spMkLst>
            <pc:docMk/>
            <pc:sldMk cId="4184518276" sldId="378"/>
            <ac:spMk id="2" creationId="{2B8B2A5D-28CA-4439-A333-2039FBEC2B07}"/>
          </ac:spMkLst>
        </pc:spChg>
        <pc:spChg chg="mod">
          <ac:chgData name="Tereza Houšková" userId="cc6f5d99-358d-4ddf-af7e-0fd823e118a1" providerId="ADAL" clId="{E6578FD2-B4D7-49C2-A582-FE14B402D946}" dt="2023-10-18T13:02:09.562" v="2197" actId="20577"/>
          <ac:spMkLst>
            <pc:docMk/>
            <pc:sldMk cId="4184518276" sldId="378"/>
            <ac:spMk id="3" creationId="{E9C43D0C-A677-48EC-9442-6133D4932A0F}"/>
          </ac:spMkLst>
        </pc:spChg>
      </pc:sldChg>
      <pc:sldChg chg="addSp delSp modSp add mod">
        <pc:chgData name="Tereza Houšková" userId="cc6f5d99-358d-4ddf-af7e-0fd823e118a1" providerId="ADAL" clId="{E6578FD2-B4D7-49C2-A582-FE14B402D946}" dt="2023-10-09T17:42:37.885" v="1231" actId="14100"/>
        <pc:sldMkLst>
          <pc:docMk/>
          <pc:sldMk cId="566332622" sldId="379"/>
        </pc:sldMkLst>
        <pc:spChg chg="mod">
          <ac:chgData name="Tereza Houšková" userId="cc6f5d99-358d-4ddf-af7e-0fd823e118a1" providerId="ADAL" clId="{E6578FD2-B4D7-49C2-A582-FE14B402D946}" dt="2023-10-09T13:44:54.386" v="1109"/>
          <ac:spMkLst>
            <pc:docMk/>
            <pc:sldMk cId="566332622" sldId="379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2:37.885" v="1231" actId="14100"/>
          <ac:spMkLst>
            <pc:docMk/>
            <pc:sldMk cId="566332622" sldId="379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03.505" v="1225"/>
          <ac:picMkLst>
            <pc:docMk/>
            <pc:sldMk cId="566332622" sldId="379"/>
            <ac:picMk id="2" creationId="{F074CA84-1C54-0D3B-664A-0EAA2B20025F}"/>
          </ac:picMkLst>
        </pc:picChg>
        <pc:picChg chg="del">
          <ac:chgData name="Tereza Houšková" userId="cc6f5d99-358d-4ddf-af7e-0fd823e118a1" providerId="ADAL" clId="{E6578FD2-B4D7-49C2-A582-FE14B402D946}" dt="2023-10-09T13:46:18.001" v="1139" actId="478"/>
          <ac:picMkLst>
            <pc:docMk/>
            <pc:sldMk cId="566332622" sldId="379"/>
            <ac:picMk id="7" creationId="{AE696CD2-5FFE-4DE2-B0CD-9DA9E42691A1}"/>
          </ac:picMkLst>
        </pc:picChg>
      </pc:sldChg>
      <pc:sldChg chg="addSp modSp add mod ord">
        <pc:chgData name="Tereza Houšková" userId="cc6f5d99-358d-4ddf-af7e-0fd823e118a1" providerId="ADAL" clId="{E6578FD2-B4D7-49C2-A582-FE14B402D946}" dt="2023-10-09T17:42:46.471" v="1233" actId="1076"/>
        <pc:sldMkLst>
          <pc:docMk/>
          <pc:sldMk cId="1449135110" sldId="380"/>
        </pc:sldMkLst>
        <pc:spChg chg="mod">
          <ac:chgData name="Tereza Houšková" userId="cc6f5d99-358d-4ddf-af7e-0fd823e118a1" providerId="ADAL" clId="{E6578FD2-B4D7-49C2-A582-FE14B402D946}" dt="2023-10-09T13:55:11.544" v="1177" actId="20577"/>
          <ac:spMkLst>
            <pc:docMk/>
            <pc:sldMk cId="1449135110" sldId="380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41:35.008" v="1222" actId="403"/>
          <ac:spMkLst>
            <pc:docMk/>
            <pc:sldMk cId="1449135110" sldId="380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09T17:42:46.471" v="1233" actId="1076"/>
          <ac:picMkLst>
            <pc:docMk/>
            <pc:sldMk cId="1449135110" sldId="380"/>
            <ac:picMk id="2" creationId="{8074474B-7FC3-2A64-D31E-EA4E17E9234B}"/>
          </ac:picMkLst>
        </pc:picChg>
      </pc:sldChg>
      <pc:sldChg chg="add">
        <pc:chgData name="Tereza Houšková" userId="cc6f5d99-358d-4ddf-af7e-0fd823e118a1" providerId="ADAL" clId="{E6578FD2-B4D7-49C2-A582-FE14B402D946}" dt="2023-10-09T17:45:31.145" v="1285" actId="2890"/>
        <pc:sldMkLst>
          <pc:docMk/>
          <pc:sldMk cId="2103954723" sldId="381"/>
        </pc:sldMkLst>
      </pc:sldChg>
      <pc:sldChg chg="modSp add mod">
        <pc:chgData name="Tereza Houšková" userId="cc6f5d99-358d-4ddf-af7e-0fd823e118a1" providerId="ADAL" clId="{E6578FD2-B4D7-49C2-A582-FE14B402D946}" dt="2023-10-09T17:53:21.295" v="1463" actId="20577"/>
        <pc:sldMkLst>
          <pc:docMk/>
          <pc:sldMk cId="3703232495" sldId="382"/>
        </pc:sldMkLst>
        <pc:spChg chg="mod">
          <ac:chgData name="Tereza Houšková" userId="cc6f5d99-358d-4ddf-af7e-0fd823e118a1" providerId="ADAL" clId="{E6578FD2-B4D7-49C2-A582-FE14B402D946}" dt="2023-10-09T17:53:21.295" v="1463" actId="20577"/>
          <ac:spMkLst>
            <pc:docMk/>
            <pc:sldMk cId="3703232495" sldId="382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50:55.784" v="1405" actId="14100"/>
          <ac:spMkLst>
            <pc:docMk/>
            <pc:sldMk cId="3703232495" sldId="382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09T17:52:38.393" v="1443" actId="20577"/>
        <pc:sldMkLst>
          <pc:docMk/>
          <pc:sldMk cId="1752693387" sldId="383"/>
        </pc:sldMkLst>
        <pc:spChg chg="mod">
          <ac:chgData name="Tereza Houšková" userId="cc6f5d99-358d-4ddf-af7e-0fd823e118a1" providerId="ADAL" clId="{E6578FD2-B4D7-49C2-A582-FE14B402D946}" dt="2023-10-09T17:52:38.393" v="1443" actId="20577"/>
          <ac:spMkLst>
            <pc:docMk/>
            <pc:sldMk cId="1752693387" sldId="383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7:52:17.283" v="1428" actId="403"/>
          <ac:spMkLst>
            <pc:docMk/>
            <pc:sldMk cId="1752693387" sldId="383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09T18:03:05.231" v="1732" actId="20577"/>
        <pc:sldMkLst>
          <pc:docMk/>
          <pc:sldMk cId="3066745817" sldId="384"/>
        </pc:sldMkLst>
        <pc:spChg chg="mod">
          <ac:chgData name="Tereza Houšková" userId="cc6f5d99-358d-4ddf-af7e-0fd823e118a1" providerId="ADAL" clId="{E6578FD2-B4D7-49C2-A582-FE14B402D946}" dt="2023-10-09T17:58:16.085" v="1468"/>
          <ac:spMkLst>
            <pc:docMk/>
            <pc:sldMk cId="3066745817" sldId="384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09T18:03:05.231" v="1732" actId="20577"/>
          <ac:spMkLst>
            <pc:docMk/>
            <pc:sldMk cId="3066745817" sldId="384"/>
            <ac:spMk id="9" creationId="{98E089D8-2DE0-410E-93CB-5D9316C82E59}"/>
          </ac:spMkLst>
        </pc:spChg>
      </pc:sldChg>
      <pc:sldChg chg="modSp add mod">
        <pc:chgData name="Tereza Houšková" userId="cc6f5d99-358d-4ddf-af7e-0fd823e118a1" providerId="ADAL" clId="{E6578FD2-B4D7-49C2-A582-FE14B402D946}" dt="2023-10-18T13:35:08.334" v="2209" actId="113"/>
        <pc:sldMkLst>
          <pc:docMk/>
          <pc:sldMk cId="1631199086" sldId="385"/>
        </pc:sldMkLst>
        <pc:spChg chg="mod">
          <ac:chgData name="Tereza Houšková" userId="cc6f5d99-358d-4ddf-af7e-0fd823e118a1" providerId="ADAL" clId="{E6578FD2-B4D7-49C2-A582-FE14B402D946}" dt="2023-10-09T18:04:48.951" v="1735" actId="6549"/>
          <ac:spMkLst>
            <pc:docMk/>
            <pc:sldMk cId="1631199086" sldId="385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18T13:35:08.334" v="2209" actId="113"/>
          <ac:spMkLst>
            <pc:docMk/>
            <pc:sldMk cId="1631199086" sldId="385"/>
            <ac:spMk id="9" creationId="{98E089D8-2DE0-410E-93CB-5D9316C82E59}"/>
          </ac:spMkLst>
        </pc:spChg>
      </pc:sldChg>
      <pc:sldChg chg="modSp add mod ord">
        <pc:chgData name="Tereza Houšková" userId="cc6f5d99-358d-4ddf-af7e-0fd823e118a1" providerId="ADAL" clId="{E6578FD2-B4D7-49C2-A582-FE14B402D946}" dt="2023-10-11T08:10:34.994" v="1792"/>
        <pc:sldMkLst>
          <pc:docMk/>
          <pc:sldMk cId="1182576756" sldId="386"/>
        </pc:sldMkLst>
        <pc:spChg chg="mod">
          <ac:chgData name="Tereza Houšková" userId="cc6f5d99-358d-4ddf-af7e-0fd823e118a1" providerId="ADAL" clId="{E6578FD2-B4D7-49C2-A582-FE14B402D946}" dt="2023-10-11T07:07:59.340" v="1785" actId="20577"/>
          <ac:spMkLst>
            <pc:docMk/>
            <pc:sldMk cId="1182576756" sldId="386"/>
            <ac:spMk id="2" creationId="{DD20969D-EB84-46F9-BA54-36A3770C2845}"/>
          </ac:spMkLst>
        </pc:spChg>
      </pc:sldChg>
      <pc:sldChg chg="addSp delSp modSp add mod ord">
        <pc:chgData name="Tereza Houšková" userId="cc6f5d99-358d-4ddf-af7e-0fd823e118a1" providerId="ADAL" clId="{E6578FD2-B4D7-49C2-A582-FE14B402D946}" dt="2023-10-16T07:12:05.217" v="2138" actId="108"/>
        <pc:sldMkLst>
          <pc:docMk/>
          <pc:sldMk cId="3470884696" sldId="387"/>
        </pc:sldMkLst>
        <pc:spChg chg="del mod">
          <ac:chgData name="Tereza Houšková" userId="cc6f5d99-358d-4ddf-af7e-0fd823e118a1" providerId="ADAL" clId="{E6578FD2-B4D7-49C2-A582-FE14B402D946}" dt="2023-10-16T07:10:09.039" v="2070" actId="478"/>
          <ac:spMkLst>
            <pc:docMk/>
            <pc:sldMk cId="3470884696" sldId="387"/>
            <ac:spMk id="5" creationId="{1DA00DEB-EA86-E7D2-6C64-AB3DC52983A6}"/>
          </ac:spMkLst>
        </pc:spChg>
        <pc:spChg chg="mod">
          <ac:chgData name="Tereza Houšková" userId="cc6f5d99-358d-4ddf-af7e-0fd823e118a1" providerId="ADAL" clId="{E6578FD2-B4D7-49C2-A582-FE14B402D946}" dt="2023-10-16T07:12:05.217" v="2138" actId="108"/>
          <ac:spMkLst>
            <pc:docMk/>
            <pc:sldMk cId="3470884696" sldId="387"/>
            <ac:spMk id="9" creationId="{98E089D8-2DE0-410E-93CB-5D9316C82E59}"/>
          </ac:spMkLst>
        </pc:spChg>
        <pc:picChg chg="add mod">
          <ac:chgData name="Tereza Houšková" userId="cc6f5d99-358d-4ddf-af7e-0fd823e118a1" providerId="ADAL" clId="{E6578FD2-B4D7-49C2-A582-FE14B402D946}" dt="2023-10-16T07:11:07.301" v="2135" actId="1076"/>
          <ac:picMkLst>
            <pc:docMk/>
            <pc:sldMk cId="3470884696" sldId="387"/>
            <ac:picMk id="4" creationId="{3AE50D2A-D2CC-C79E-6463-A7512A4FB323}"/>
          </ac:picMkLst>
        </pc:picChg>
      </pc:sldChg>
      <pc:sldChg chg="addSp delSp modSp new mod ord">
        <pc:chgData name="Tereza Houšková" userId="cc6f5d99-358d-4ddf-af7e-0fd823e118a1" providerId="ADAL" clId="{E6578FD2-B4D7-49C2-A582-FE14B402D946}" dt="2023-10-18T13:34:02.263" v="2206"/>
        <pc:sldMkLst>
          <pc:docMk/>
          <pc:sldMk cId="2923533653" sldId="396"/>
        </pc:sldMkLst>
        <pc:spChg chg="del">
          <ac:chgData name="Tereza Houšková" userId="cc6f5d99-358d-4ddf-af7e-0fd823e118a1" providerId="ADAL" clId="{E6578FD2-B4D7-49C2-A582-FE14B402D946}" dt="2023-10-18T13:33:39.783" v="2200" actId="478"/>
          <ac:spMkLst>
            <pc:docMk/>
            <pc:sldMk cId="2923533653" sldId="396"/>
            <ac:spMk id="2" creationId="{AED7BD3C-2659-5D57-0A03-790E54843847}"/>
          </ac:spMkLst>
        </pc:spChg>
        <pc:spChg chg="del">
          <ac:chgData name="Tereza Houšková" userId="cc6f5d99-358d-4ddf-af7e-0fd823e118a1" providerId="ADAL" clId="{E6578FD2-B4D7-49C2-A582-FE14B402D946}" dt="2023-10-18T13:33:43.298" v="2201" actId="478"/>
          <ac:spMkLst>
            <pc:docMk/>
            <pc:sldMk cId="2923533653" sldId="396"/>
            <ac:spMk id="3" creationId="{23935B3D-9368-7F5D-C0E3-BCC8FC55B342}"/>
          </ac:spMkLst>
        </pc:spChg>
        <pc:picChg chg="add mod">
          <ac:chgData name="Tereza Houšková" userId="cc6f5d99-358d-4ddf-af7e-0fd823e118a1" providerId="ADAL" clId="{E6578FD2-B4D7-49C2-A582-FE14B402D946}" dt="2023-10-18T13:33:47.995" v="2204" actId="26606"/>
          <ac:picMkLst>
            <pc:docMk/>
            <pc:sldMk cId="2923533653" sldId="396"/>
            <ac:picMk id="4" creationId="{8DBEBD32-AE12-3226-BC8E-BFEFD8898440}"/>
          </ac:picMkLst>
        </pc:picChg>
      </pc:sldChg>
    </pc:docChg>
  </pc:docChgLst>
  <pc:docChgLst>
    <pc:chgData name="Alena Nováková" userId="70640ab2-8543-4e4d-b13b-c90c83b4e8dc" providerId="ADAL" clId="{BA2E1823-155F-4D51-9B52-92A720CA0954}"/>
    <pc:docChg chg="modSld">
      <pc:chgData name="Alena Nováková" userId="70640ab2-8543-4e4d-b13b-c90c83b4e8dc" providerId="ADAL" clId="{BA2E1823-155F-4D51-9B52-92A720CA0954}" dt="2023-08-20T12:38:41.658" v="0" actId="1076"/>
      <pc:docMkLst>
        <pc:docMk/>
      </pc:docMkLst>
      <pc:sldChg chg="modSp mod">
        <pc:chgData name="Alena Nováková" userId="70640ab2-8543-4e4d-b13b-c90c83b4e8dc" providerId="ADAL" clId="{BA2E1823-155F-4D51-9B52-92A720CA0954}" dt="2023-08-20T12:38:41.658" v="0" actId="1076"/>
        <pc:sldMkLst>
          <pc:docMk/>
          <pc:sldMk cId="1665214158" sldId="280"/>
        </pc:sldMkLst>
        <pc:picChg chg="mod">
          <ac:chgData name="Alena Nováková" userId="70640ab2-8543-4e4d-b13b-c90c83b4e8dc" providerId="ADAL" clId="{BA2E1823-155F-4D51-9B52-92A720CA0954}" dt="2023-08-20T12:38:41.658" v="0" actId="1076"/>
          <ac:picMkLst>
            <pc:docMk/>
            <pc:sldMk cId="1665214158" sldId="280"/>
            <ac:picMk id="17" creationId="{66D3C157-46C7-2BAC-A4A9-47DD55698EA6}"/>
          </ac:picMkLst>
        </pc:picChg>
      </pc:sldChg>
    </pc:docChg>
  </pc:docChgLst>
  <pc:docChgLst>
    <pc:chgData name="Tereza Houšková" userId="cc6f5d99-358d-4ddf-af7e-0fd823e118a1" providerId="ADAL" clId="{EFB11031-2A48-4E16-93EE-892DF2C9B65C}"/>
    <pc:docChg chg="undo custSel addSld delSld modSld sldOrd">
      <pc:chgData name="Tereza Houšková" userId="cc6f5d99-358d-4ddf-af7e-0fd823e118a1" providerId="ADAL" clId="{EFB11031-2A48-4E16-93EE-892DF2C9B65C}" dt="2022-11-14T14:15:33.663" v="5014" actId="2696"/>
      <pc:docMkLst>
        <pc:docMk/>
      </pc:docMkLst>
      <pc:sldChg chg="del">
        <pc:chgData name="Tereza Houšková" userId="cc6f5d99-358d-4ddf-af7e-0fd823e118a1" providerId="ADAL" clId="{EFB11031-2A48-4E16-93EE-892DF2C9B65C}" dt="2022-10-13T10:52:04.325" v="124" actId="47"/>
        <pc:sldMkLst>
          <pc:docMk/>
          <pc:sldMk cId="2046005451" sldId="256"/>
        </pc:sldMkLst>
      </pc:sldChg>
      <pc:sldChg chg="modSp del mod">
        <pc:chgData name="Tereza Houšková" userId="cc6f5d99-358d-4ddf-af7e-0fd823e118a1" providerId="ADAL" clId="{EFB11031-2A48-4E16-93EE-892DF2C9B65C}" dt="2022-11-14T14:15:33.663" v="5014" actId="2696"/>
        <pc:sldMkLst>
          <pc:docMk/>
          <pc:sldMk cId="24660651" sldId="257"/>
        </pc:sldMkLst>
        <pc:spChg chg="mod">
          <ac:chgData name="Tereza Houšková" userId="cc6f5d99-358d-4ddf-af7e-0fd823e118a1" providerId="ADAL" clId="{EFB11031-2A48-4E16-93EE-892DF2C9B65C}" dt="2022-11-14T14:11:06.539" v="5002" actId="404"/>
          <ac:spMkLst>
            <pc:docMk/>
            <pc:sldMk cId="24660651" sldId="257"/>
            <ac:spMk id="2" creationId="{BA9E9925-AA6A-4D70-BEFA-2BFF662C2E54}"/>
          </ac:spMkLst>
        </pc:spChg>
        <pc:spChg chg="mod">
          <ac:chgData name="Tereza Houšková" userId="cc6f5d99-358d-4ddf-af7e-0fd823e118a1" providerId="ADAL" clId="{EFB11031-2A48-4E16-93EE-892DF2C9B65C}" dt="2022-11-14T14:11:37.166" v="5012" actId="20577"/>
          <ac:spMkLst>
            <pc:docMk/>
            <pc:sldMk cId="24660651" sldId="257"/>
            <ac:spMk id="3" creationId="{76FA776C-AE85-4F71-89B5-B2D86B4B6E25}"/>
          </ac:spMkLst>
        </pc:spChg>
        <pc:picChg chg="mod">
          <ac:chgData name="Tereza Houšková" userId="cc6f5d99-358d-4ddf-af7e-0fd823e118a1" providerId="ADAL" clId="{EFB11031-2A48-4E16-93EE-892DF2C9B65C}" dt="2022-11-14T14:11:46.382" v="5013" actId="1076"/>
          <ac:picMkLst>
            <pc:docMk/>
            <pc:sldMk cId="24660651" sldId="257"/>
            <ac:picMk id="5" creationId="{11FDED78-0066-4F1D-B46B-27216CD091F2}"/>
          </ac:picMkLst>
        </pc:picChg>
        <pc:picChg chg="mod">
          <ac:chgData name="Tereza Houšková" userId="cc6f5d99-358d-4ddf-af7e-0fd823e118a1" providerId="ADAL" clId="{EFB11031-2A48-4E16-93EE-892DF2C9B65C}" dt="2022-10-13T10:50:52.747" v="106" actId="1076"/>
          <ac:picMkLst>
            <pc:docMk/>
            <pc:sldMk cId="24660651" sldId="257"/>
            <ac:picMk id="18" creationId="{5876A20D-93B9-4BFD-BD8B-70D5389C8560}"/>
          </ac:picMkLst>
        </pc:picChg>
      </pc:sldChg>
      <pc:sldChg chg="del">
        <pc:chgData name="Tereza Houšková" userId="cc6f5d99-358d-4ddf-af7e-0fd823e118a1" providerId="ADAL" clId="{EFB11031-2A48-4E16-93EE-892DF2C9B65C}" dt="2022-10-13T10:52:05.330" v="125" actId="47"/>
        <pc:sldMkLst>
          <pc:docMk/>
          <pc:sldMk cId="3841236341" sldId="258"/>
        </pc:sldMkLst>
      </pc:sldChg>
      <pc:sldChg chg="del">
        <pc:chgData name="Tereza Houšková" userId="cc6f5d99-358d-4ddf-af7e-0fd823e118a1" providerId="ADAL" clId="{EFB11031-2A48-4E16-93EE-892DF2C9B65C}" dt="2022-10-13T10:52:07.291" v="127" actId="47"/>
        <pc:sldMkLst>
          <pc:docMk/>
          <pc:sldMk cId="3026912826" sldId="260"/>
        </pc:sldMkLst>
      </pc:sldChg>
      <pc:sldChg chg="del">
        <pc:chgData name="Tereza Houšková" userId="cc6f5d99-358d-4ddf-af7e-0fd823e118a1" providerId="ADAL" clId="{EFB11031-2A48-4E16-93EE-892DF2C9B65C}" dt="2022-10-13T10:52:06.256" v="126" actId="47"/>
        <pc:sldMkLst>
          <pc:docMk/>
          <pc:sldMk cId="3908710261" sldId="261"/>
        </pc:sldMkLst>
      </pc:sldChg>
      <pc:sldChg chg="del">
        <pc:chgData name="Tereza Houšková" userId="cc6f5d99-358d-4ddf-af7e-0fd823e118a1" providerId="ADAL" clId="{EFB11031-2A48-4E16-93EE-892DF2C9B65C}" dt="2022-10-13T10:52:08.265" v="128" actId="47"/>
        <pc:sldMkLst>
          <pc:docMk/>
          <pc:sldMk cId="889006561" sldId="262"/>
        </pc:sldMkLst>
      </pc:sldChg>
      <pc:sldChg chg="del">
        <pc:chgData name="Tereza Houšková" userId="cc6f5d99-358d-4ddf-af7e-0fd823e118a1" providerId="ADAL" clId="{EFB11031-2A48-4E16-93EE-892DF2C9B65C}" dt="2022-10-13T10:52:10.574" v="129" actId="47"/>
        <pc:sldMkLst>
          <pc:docMk/>
          <pc:sldMk cId="3473044174" sldId="263"/>
        </pc:sldMkLst>
      </pc:sldChg>
      <pc:sldChg chg="del">
        <pc:chgData name="Tereza Houšková" userId="cc6f5d99-358d-4ddf-af7e-0fd823e118a1" providerId="ADAL" clId="{EFB11031-2A48-4E16-93EE-892DF2C9B65C}" dt="2022-10-13T10:52:14.122" v="131" actId="47"/>
        <pc:sldMkLst>
          <pc:docMk/>
          <pc:sldMk cId="129276847" sldId="264"/>
        </pc:sldMkLst>
      </pc:sldChg>
      <pc:sldChg chg="del">
        <pc:chgData name="Tereza Houšková" userId="cc6f5d99-358d-4ddf-af7e-0fd823e118a1" providerId="ADAL" clId="{EFB11031-2A48-4E16-93EE-892DF2C9B65C}" dt="2022-10-13T10:52:15.472" v="132" actId="47"/>
        <pc:sldMkLst>
          <pc:docMk/>
          <pc:sldMk cId="2842820378" sldId="265"/>
        </pc:sldMkLst>
      </pc:sldChg>
      <pc:sldChg chg="del">
        <pc:chgData name="Tereza Houšková" userId="cc6f5d99-358d-4ddf-af7e-0fd823e118a1" providerId="ADAL" clId="{EFB11031-2A48-4E16-93EE-892DF2C9B65C}" dt="2022-11-14T08:08:40.692" v="4212" actId="2696"/>
        <pc:sldMkLst>
          <pc:docMk/>
          <pc:sldMk cId="3241288794" sldId="266"/>
        </pc:sldMkLst>
      </pc:sldChg>
      <pc:sldChg chg="addSp delSp modSp mod">
        <pc:chgData name="Tereza Houšková" userId="cc6f5d99-358d-4ddf-af7e-0fd823e118a1" providerId="ADAL" clId="{EFB11031-2A48-4E16-93EE-892DF2C9B65C}" dt="2022-11-14T08:48:48.357" v="4311" actId="1076"/>
        <pc:sldMkLst>
          <pc:docMk/>
          <pc:sldMk cId="4048544637" sldId="267"/>
        </pc:sldMkLst>
        <pc:spChg chg="mod">
          <ac:chgData name="Tereza Houšková" userId="cc6f5d99-358d-4ddf-af7e-0fd823e118a1" providerId="ADAL" clId="{EFB11031-2A48-4E16-93EE-892DF2C9B65C}" dt="2022-11-14T08:48:47.177" v="4310" actId="1076"/>
          <ac:spMkLst>
            <pc:docMk/>
            <pc:sldMk cId="4048544637" sldId="267"/>
            <ac:spMk id="2" creationId="{DD20969D-EB84-46F9-BA54-36A3770C2845}"/>
          </ac:spMkLst>
        </pc:spChg>
        <pc:spChg chg="del mod">
          <ac:chgData name="Tereza Houšková" userId="cc6f5d99-358d-4ddf-af7e-0fd823e118a1" providerId="ADAL" clId="{EFB11031-2A48-4E16-93EE-892DF2C9B65C}" dt="2022-10-13T12:52:09.234" v="2031" actId="478"/>
          <ac:spMkLst>
            <pc:docMk/>
            <pc:sldMk cId="4048544637" sldId="267"/>
            <ac:spMk id="10" creationId="{27EDE9F0-4E06-4509-85A1-92FA4C4D226F}"/>
          </ac:spMkLst>
        </pc:spChg>
        <pc:picChg chg="add mod">
          <ac:chgData name="Tereza Houšková" userId="cc6f5d99-358d-4ddf-af7e-0fd823e118a1" providerId="ADAL" clId="{EFB11031-2A48-4E16-93EE-892DF2C9B65C}" dt="2022-11-14T08:48:41.388" v="4309" actId="1076"/>
          <ac:picMkLst>
            <pc:docMk/>
            <pc:sldMk cId="4048544637" sldId="267"/>
            <ac:picMk id="3" creationId="{5A990D4E-B13B-B842-D36E-160FF4DEC341}"/>
          </ac:picMkLst>
        </pc:picChg>
        <pc:picChg chg="mod">
          <ac:chgData name="Tereza Houšková" userId="cc6f5d99-358d-4ddf-af7e-0fd823e118a1" providerId="ADAL" clId="{EFB11031-2A48-4E16-93EE-892DF2C9B65C}" dt="2022-11-14T08:48:48.357" v="4311" actId="1076"/>
          <ac:picMkLst>
            <pc:docMk/>
            <pc:sldMk cId="4048544637" sldId="267"/>
            <ac:picMk id="1026" creationId="{77F4F89E-DB4C-4D4A-9BB8-CCA5C4C339F1}"/>
          </ac:picMkLst>
        </pc:picChg>
      </pc:sldChg>
      <pc:sldChg chg="addSp delSp modSp mod ord">
        <pc:chgData name="Tereza Houšková" userId="cc6f5d99-358d-4ddf-af7e-0fd823e118a1" providerId="ADAL" clId="{EFB11031-2A48-4E16-93EE-892DF2C9B65C}" dt="2022-11-14T08:49:10.007" v="4313" actId="1076"/>
        <pc:sldMkLst>
          <pc:docMk/>
          <pc:sldMk cId="1569180991" sldId="268"/>
        </pc:sldMkLst>
        <pc:spChg chg="mod">
          <ac:chgData name="Tereza Houšková" userId="cc6f5d99-358d-4ddf-af7e-0fd823e118a1" providerId="ADAL" clId="{EFB11031-2A48-4E16-93EE-892DF2C9B65C}" dt="2022-11-14T08:49:10.007" v="4313" actId="1076"/>
          <ac:spMkLst>
            <pc:docMk/>
            <pc:sldMk cId="1569180991" sldId="268"/>
            <ac:spMk id="2" creationId="{DD20969D-EB84-46F9-BA54-36A3770C2845}"/>
          </ac:spMkLst>
        </pc:spChg>
        <pc:spChg chg="del mod">
          <ac:chgData name="Tereza Houšková" userId="cc6f5d99-358d-4ddf-af7e-0fd823e118a1" providerId="ADAL" clId="{EFB11031-2A48-4E16-93EE-892DF2C9B65C}" dt="2022-10-13T13:08:07.746" v="2107" actId="478"/>
          <ac:spMkLst>
            <pc:docMk/>
            <pc:sldMk cId="1569180991" sldId="268"/>
            <ac:spMk id="10" creationId="{27EDE9F0-4E06-4509-85A1-92FA4C4D226F}"/>
          </ac:spMkLst>
        </pc:spChg>
        <pc:picChg chg="add mod">
          <ac:chgData name="Tereza Houšková" userId="cc6f5d99-358d-4ddf-af7e-0fd823e118a1" providerId="ADAL" clId="{EFB11031-2A48-4E16-93EE-892DF2C9B65C}" dt="2022-11-14T08:47:34.158" v="4297" actId="1076"/>
          <ac:picMkLst>
            <pc:docMk/>
            <pc:sldMk cId="1569180991" sldId="268"/>
            <ac:picMk id="3" creationId="{6AE30169-58F0-1730-ABE4-AEEE659426FE}"/>
          </ac:picMkLst>
        </pc:picChg>
        <pc:picChg chg="mod">
          <ac:chgData name="Tereza Houšková" userId="cc6f5d99-358d-4ddf-af7e-0fd823e118a1" providerId="ADAL" clId="{EFB11031-2A48-4E16-93EE-892DF2C9B65C}" dt="2022-11-14T08:49:06.988" v="4312" actId="1076"/>
          <ac:picMkLst>
            <pc:docMk/>
            <pc:sldMk cId="1569180991" sldId="268"/>
            <ac:picMk id="2050" creationId="{76B9271F-8B00-47AE-81B3-BDBDD583C5DF}"/>
          </ac:picMkLst>
        </pc:picChg>
      </pc:sldChg>
      <pc:sldChg chg="modSp mod">
        <pc:chgData name="Tereza Houšková" userId="cc6f5d99-358d-4ddf-af7e-0fd823e118a1" providerId="ADAL" clId="{EFB11031-2A48-4E16-93EE-892DF2C9B65C}" dt="2022-11-14T08:06:44.976" v="4204" actId="13926"/>
        <pc:sldMkLst>
          <pc:docMk/>
          <pc:sldMk cId="4229185051" sldId="269"/>
        </pc:sldMkLst>
        <pc:spChg chg="mod">
          <ac:chgData name="Tereza Houšková" userId="cc6f5d99-358d-4ddf-af7e-0fd823e118a1" providerId="ADAL" clId="{EFB11031-2A48-4E16-93EE-892DF2C9B65C}" dt="2022-11-14T08:06:44.976" v="4204" actId="13926"/>
          <ac:spMkLst>
            <pc:docMk/>
            <pc:sldMk cId="4229185051" sldId="269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0:52:12.741" v="130" actId="47"/>
        <pc:sldMkLst>
          <pc:docMk/>
          <pc:sldMk cId="672657027" sldId="271"/>
        </pc:sldMkLst>
      </pc:sldChg>
      <pc:sldChg chg="modSp mod">
        <pc:chgData name="Tereza Houšková" userId="cc6f5d99-358d-4ddf-af7e-0fd823e118a1" providerId="ADAL" clId="{EFB11031-2A48-4E16-93EE-892DF2C9B65C}" dt="2022-10-19T12:53:29.073" v="2913" actId="2711"/>
        <pc:sldMkLst>
          <pc:docMk/>
          <pc:sldMk cId="135837720" sldId="273"/>
        </pc:sldMkLst>
        <pc:spChg chg="mod">
          <ac:chgData name="Tereza Houšková" userId="cc6f5d99-358d-4ddf-af7e-0fd823e118a1" providerId="ADAL" clId="{EFB11031-2A48-4E16-93EE-892DF2C9B65C}" dt="2022-10-19T12:53:29.073" v="2913" actId="2711"/>
          <ac:spMkLst>
            <pc:docMk/>
            <pc:sldMk cId="135837720" sldId="273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2:47:39.643" v="1976" actId="47"/>
        <pc:sldMkLst>
          <pc:docMk/>
          <pc:sldMk cId="1326061260" sldId="274"/>
        </pc:sldMkLst>
      </pc:sldChg>
      <pc:sldChg chg="del">
        <pc:chgData name="Tereza Houšková" userId="cc6f5d99-358d-4ddf-af7e-0fd823e118a1" providerId="ADAL" clId="{EFB11031-2A48-4E16-93EE-892DF2C9B65C}" dt="2022-10-13T12:47:30.319" v="1975" actId="47"/>
        <pc:sldMkLst>
          <pc:docMk/>
          <pc:sldMk cId="558308448" sldId="275"/>
        </pc:sldMkLst>
      </pc:sldChg>
      <pc:sldChg chg="modSp del mod">
        <pc:chgData name="Tereza Houšková" userId="cc6f5d99-358d-4ddf-af7e-0fd823e118a1" providerId="ADAL" clId="{EFB11031-2A48-4E16-93EE-892DF2C9B65C}" dt="2022-11-14T08:08:01.121" v="4205" actId="2696"/>
        <pc:sldMkLst>
          <pc:docMk/>
          <pc:sldMk cId="3062268301" sldId="276"/>
        </pc:sldMkLst>
        <pc:spChg chg="mod">
          <ac:chgData name="Tereza Houšková" userId="cc6f5d99-358d-4ddf-af7e-0fd823e118a1" providerId="ADAL" clId="{EFB11031-2A48-4E16-93EE-892DF2C9B65C}" dt="2022-10-19T12:54:05.880" v="2918" actId="1076"/>
          <ac:spMkLst>
            <pc:docMk/>
            <pc:sldMk cId="3062268301" sldId="276"/>
            <ac:spMk id="3" creationId="{E9C43D0C-A677-48EC-9442-6133D4932A0F}"/>
          </ac:spMkLst>
        </pc:spChg>
      </pc:sldChg>
      <pc:sldChg chg="addSp delSp modSp add mod">
        <pc:chgData name="Tereza Houšková" userId="cc6f5d99-358d-4ddf-af7e-0fd823e118a1" providerId="ADAL" clId="{EFB11031-2A48-4E16-93EE-892DF2C9B65C}" dt="2022-11-14T09:02:10.750" v="4800" actId="20577"/>
        <pc:sldMkLst>
          <pc:docMk/>
          <pc:sldMk cId="851393296" sldId="279"/>
        </pc:sldMkLst>
        <pc:spChg chg="mod">
          <ac:chgData name="Tereza Houšková" userId="cc6f5d99-358d-4ddf-af7e-0fd823e118a1" providerId="ADAL" clId="{EFB11031-2A48-4E16-93EE-892DF2C9B65C}" dt="2022-11-14T09:02:10.750" v="4800" actId="20577"/>
          <ac:spMkLst>
            <pc:docMk/>
            <pc:sldMk cId="851393296" sldId="279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2:50:56.402" v="2896" actId="2711"/>
          <ac:spMkLst>
            <pc:docMk/>
            <pc:sldMk cId="851393296" sldId="279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1:05:09.408" v="363" actId="478"/>
          <ac:spMkLst>
            <pc:docMk/>
            <pc:sldMk cId="851393296" sldId="279"/>
            <ac:spMk id="5" creationId="{E4A3E2ED-D038-F034-8D7D-E8908CDEC4A1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483978750" sldId="279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97981959" sldId="280"/>
        </pc:sldMkLst>
      </pc:sldChg>
      <pc:sldChg chg="addSp delSp modSp add mod modNotesTx">
        <pc:chgData name="Tereza Houšková" userId="cc6f5d99-358d-4ddf-af7e-0fd823e118a1" providerId="ADAL" clId="{EFB11031-2A48-4E16-93EE-892DF2C9B65C}" dt="2022-11-14T09:06:21.424" v="4876" actId="20577"/>
        <pc:sldMkLst>
          <pc:docMk/>
          <pc:sldMk cId="1665214158" sldId="280"/>
        </pc:sldMkLst>
        <pc:spChg chg="mod">
          <ac:chgData name="Tereza Houšková" userId="cc6f5d99-358d-4ddf-af7e-0fd823e118a1" providerId="ADAL" clId="{EFB11031-2A48-4E16-93EE-892DF2C9B65C}" dt="2022-10-18T12:32:17.062" v="2438" actId="20577"/>
          <ac:spMkLst>
            <pc:docMk/>
            <pc:sldMk cId="1665214158" sldId="280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1:29:41.186" v="1113"/>
          <ac:spMkLst>
            <pc:docMk/>
            <pc:sldMk cId="1665214158" sldId="280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1:30:27.395" v="1118"/>
          <ac:spMkLst>
            <pc:docMk/>
            <pc:sldMk cId="1665214158" sldId="280"/>
            <ac:spMk id="6" creationId="{A58127B8-0265-C211-7B2A-F382A2F192C8}"/>
          </ac:spMkLst>
        </pc:spChg>
        <pc:spChg chg="add del mod">
          <ac:chgData name="Tereza Houšková" userId="cc6f5d99-358d-4ddf-af7e-0fd823e118a1" providerId="ADAL" clId="{EFB11031-2A48-4E16-93EE-892DF2C9B65C}" dt="2022-10-13T11:30:56.235" v="1122"/>
          <ac:spMkLst>
            <pc:docMk/>
            <pc:sldMk cId="1665214158" sldId="280"/>
            <ac:spMk id="11" creationId="{8ACE3D3F-1A57-0769-C621-8F680105B11D}"/>
          </ac:spMkLst>
        </pc:spChg>
        <pc:spChg chg="add del mod">
          <ac:chgData name="Tereza Houšková" userId="cc6f5d99-358d-4ddf-af7e-0fd823e118a1" providerId="ADAL" clId="{EFB11031-2A48-4E16-93EE-892DF2C9B65C}" dt="2022-10-13T11:32:23.927" v="1126"/>
          <ac:spMkLst>
            <pc:docMk/>
            <pc:sldMk cId="1665214158" sldId="280"/>
            <ac:spMk id="14" creationId="{22595648-B302-5093-ACCB-12B8A69487B6}"/>
          </ac:spMkLst>
        </pc:spChg>
        <pc:graphicFrameChg chg="add del mod modGraphic">
          <ac:chgData name="Tereza Houšková" userId="cc6f5d99-358d-4ddf-af7e-0fd823e118a1" providerId="ADAL" clId="{EFB11031-2A48-4E16-93EE-892DF2C9B65C}" dt="2022-10-13T11:30:26.140" v="1117" actId="478"/>
          <ac:graphicFrameMkLst>
            <pc:docMk/>
            <pc:sldMk cId="1665214158" sldId="280"/>
            <ac:graphicFrameMk id="4" creationId="{5A4F8501-18D3-2E87-970B-C0DC84E495AB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1:30:46.120" v="1121" actId="478"/>
          <ac:graphicFrameMkLst>
            <pc:docMk/>
            <pc:sldMk cId="1665214158" sldId="280"/>
            <ac:graphicFrameMk id="9" creationId="{C5185FF5-D03A-1728-EF11-E4248823A8A6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1:32:22.656" v="1125" actId="478"/>
          <ac:graphicFrameMkLst>
            <pc:docMk/>
            <pc:sldMk cId="1665214158" sldId="280"/>
            <ac:graphicFrameMk id="12" creationId="{9C4EE2C9-057B-5F19-FB54-A4EF1FE1A29B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1-14T09:06:21.424" v="4876" actId="20577"/>
          <ac:graphicFrameMkLst>
            <pc:docMk/>
            <pc:sldMk cId="1665214158" sldId="280"/>
            <ac:graphicFrameMk id="15" creationId="{DBD06980-4214-B9F0-6D34-5558871EE262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6" creationId="{DCB14448-385F-F678-87B1-64DDED212CE5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7" creationId="{A1410756-606C-BF6A-66C4-DB2125BA5FA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8" creationId="{F1EBA7F6-D5D5-5905-397A-4B358001264D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19" creationId="{74539892-2186-867E-1D81-74F365BB2EC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0" creationId="{E51B3F9F-3DA7-8A24-9DE6-50D0808055EB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1" creationId="{848F72AB-D300-8630-067C-B40B3D06005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15.495" v="1159"/>
          <ac:graphicFrameMkLst>
            <pc:docMk/>
            <pc:sldMk cId="1665214158" sldId="280"/>
            <ac:graphicFrameMk id="22" creationId="{6F77193A-29FB-888D-8E04-795747A7347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3" creationId="{D626CD21-5226-B6B0-7443-58CF0C3F7297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4" creationId="{FCADBDEC-1F19-6BF4-618C-DE29EEA510C8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5" creationId="{0FFFC3E1-90BD-08BF-02B0-2139637FF8D2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6" creationId="{A77605A0-F72A-8D35-BE3C-1B109CB86B6E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7" creationId="{A1215F07-87D4-AE6B-9E43-B2F0DB8DE8E6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8" creationId="{C260F444-A0FB-BC1D-1113-5FECCEB77C6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3:42.317" v="1163"/>
          <ac:graphicFrameMkLst>
            <pc:docMk/>
            <pc:sldMk cId="1665214158" sldId="280"/>
            <ac:graphicFrameMk id="29" creationId="{109EBAED-7DEB-C41C-5527-5511F8E933F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0" creationId="{D1837B42-8BB8-6D67-0F4E-EE66BBC3D630}"/>
          </ac:graphicFrameMkLst>
        </pc:graphicFrameChg>
        <pc:graphicFrameChg chg="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1" creationId="{54A007EB-F9F2-11D6-5C02-0571818FA075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2" creationId="{8FA9B75B-381A-49D4-154A-6CCAF3323F99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3" creationId="{6BC120B5-734B-36B3-A765-7FD579342927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4" creationId="{5F717573-FC7E-9CBA-6BC1-94E9FF07DAB3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5" creationId="{A2CB6FCC-B6E1-C38E-AA79-EFBCBB32C638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1:54:20.739" v="1166"/>
          <ac:graphicFrameMkLst>
            <pc:docMk/>
            <pc:sldMk cId="1665214158" sldId="280"/>
            <ac:graphicFrameMk id="36" creationId="{B8C6C22B-53FC-37DE-2943-254FB4359D39}"/>
          </ac:graphicFrameMkLst>
        </pc:graphicFrameChg>
      </pc:sldChg>
      <pc:sldChg chg="add del">
        <pc:chgData name="Tereza Houšková" userId="cc6f5d99-358d-4ddf-af7e-0fd823e118a1" providerId="ADAL" clId="{EFB11031-2A48-4E16-93EE-892DF2C9B65C}" dt="2022-10-13T12:36:41.411" v="1311" actId="47"/>
        <pc:sldMkLst>
          <pc:docMk/>
          <pc:sldMk cId="1259198961" sldId="281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88784235" sldId="281"/>
        </pc:sldMkLst>
      </pc:sldChg>
      <pc:sldChg chg="addSp delSp modSp add mod ord modNotesTx">
        <pc:chgData name="Tereza Houšková" userId="cc6f5d99-358d-4ddf-af7e-0fd823e118a1" providerId="ADAL" clId="{EFB11031-2A48-4E16-93EE-892DF2C9B65C}" dt="2022-11-14T09:15:23.202" v="4915" actId="255"/>
        <pc:sldMkLst>
          <pc:docMk/>
          <pc:sldMk cId="2810918026" sldId="282"/>
        </pc:sldMkLst>
        <pc:spChg chg="mod">
          <ac:chgData name="Tereza Houšková" userId="cc6f5d99-358d-4ddf-af7e-0fd823e118a1" providerId="ADAL" clId="{EFB11031-2A48-4E16-93EE-892DF2C9B65C}" dt="2022-10-18T12:31:38.569" v="2431" actId="20577"/>
          <ac:spMkLst>
            <pc:docMk/>
            <pc:sldMk cId="2810918026" sldId="282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2:20:39.685" v="1226"/>
          <ac:spMkLst>
            <pc:docMk/>
            <pc:sldMk cId="2810918026" sldId="282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2:21:02.384" v="1230"/>
          <ac:spMkLst>
            <pc:docMk/>
            <pc:sldMk cId="2810918026" sldId="282"/>
            <ac:spMk id="6" creationId="{EA2B67AB-206C-E7E6-01F0-708CC15EB366}"/>
          </ac:spMkLst>
        </pc:spChg>
        <pc:spChg chg="add del mod">
          <ac:chgData name="Tereza Houšková" userId="cc6f5d99-358d-4ddf-af7e-0fd823e118a1" providerId="ADAL" clId="{EFB11031-2A48-4E16-93EE-892DF2C9B65C}" dt="2022-10-13T12:21:43.939" v="1236"/>
          <ac:spMkLst>
            <pc:docMk/>
            <pc:sldMk cId="2810918026" sldId="282"/>
            <ac:spMk id="11" creationId="{B35481DC-AA6B-3032-364D-424961AE76D4}"/>
          </ac:spMkLst>
        </pc:spChg>
        <pc:graphicFrameChg chg="add del mod modGraphic">
          <ac:chgData name="Tereza Houšková" userId="cc6f5d99-358d-4ddf-af7e-0fd823e118a1" providerId="ADAL" clId="{EFB11031-2A48-4E16-93EE-892DF2C9B65C}" dt="2022-10-13T12:20:51.042" v="1229" actId="478"/>
          <ac:graphicFrameMkLst>
            <pc:docMk/>
            <pc:sldMk cId="2810918026" sldId="282"/>
            <ac:graphicFrameMk id="4" creationId="{76717E2C-DC8F-F983-C307-86B48B7DB2DC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3T12:21:42.638" v="1235" actId="478"/>
          <ac:graphicFrameMkLst>
            <pc:docMk/>
            <pc:sldMk cId="2810918026" sldId="282"/>
            <ac:graphicFrameMk id="9" creationId="{7260BD02-6DA4-E9C1-D1ED-B3CD76A60C21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1-14T07:52:21.052" v="4199" actId="14734"/>
          <ac:graphicFrameMkLst>
            <pc:docMk/>
            <pc:sldMk cId="2810918026" sldId="282"/>
            <ac:graphicFrameMk id="12" creationId="{8D83CA05-210F-3327-4735-DA8E3454A592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217501777" sldId="282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489197971" sldId="283"/>
        </pc:sldMkLst>
      </pc:sldChg>
      <pc:sldChg chg="add del">
        <pc:chgData name="Tereza Houšková" userId="cc6f5d99-358d-4ddf-af7e-0fd823e118a1" providerId="ADAL" clId="{EFB11031-2A48-4E16-93EE-892DF2C9B65C}" dt="2022-10-13T12:01:09.689" v="1171" actId="47"/>
        <pc:sldMkLst>
          <pc:docMk/>
          <pc:sldMk cId="3018679661" sldId="283"/>
        </pc:sldMkLst>
      </pc:sldChg>
      <pc:sldChg chg="addSp delSp modSp add mod modNotesTx">
        <pc:chgData name="Tereza Houšková" userId="cc6f5d99-358d-4ddf-af7e-0fd823e118a1" providerId="ADAL" clId="{EFB11031-2A48-4E16-93EE-892DF2C9B65C}" dt="2022-10-19T08:51:54.212" v="2459" actId="20577"/>
        <pc:sldMkLst>
          <pc:docMk/>
          <pc:sldMk cId="3236102404" sldId="284"/>
        </pc:sldMkLst>
        <pc:spChg chg="mod">
          <ac:chgData name="Tereza Houšková" userId="cc6f5d99-358d-4ddf-af7e-0fd823e118a1" providerId="ADAL" clId="{EFB11031-2A48-4E16-93EE-892DF2C9B65C}" dt="2022-10-19T08:51:47.599" v="2456" actId="20577"/>
          <ac:spMkLst>
            <pc:docMk/>
            <pc:sldMk cId="3236102404" sldId="284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3T12:28:32.768" v="1264" actId="478"/>
          <ac:spMkLst>
            <pc:docMk/>
            <pc:sldMk cId="3236102404" sldId="284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3T12:36:02.392" v="1301"/>
          <ac:spMkLst>
            <pc:docMk/>
            <pc:sldMk cId="3236102404" sldId="284"/>
            <ac:spMk id="5" creationId="{35235296-BC5A-3479-361C-AAD8D1D34416}"/>
          </ac:spMkLst>
        </pc:spChg>
        <pc:graphicFrameChg chg="add mod modGraphic">
          <ac:chgData name="Tereza Houšková" userId="cc6f5d99-358d-4ddf-af7e-0fd823e118a1" providerId="ADAL" clId="{EFB11031-2A48-4E16-93EE-892DF2C9B65C}" dt="2022-10-18T11:58:13.912" v="2341" actId="14734"/>
          <ac:graphicFrameMkLst>
            <pc:docMk/>
            <pc:sldMk cId="3236102404" sldId="284"/>
            <ac:graphicFrameMk id="6" creationId="{8F6AECA5-A6C6-B1D7-A291-CA6D33CF9A0D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244622858" sldId="284"/>
        </pc:sldMkLst>
      </pc:sldChg>
      <pc:sldChg chg="addSp delSp modSp add mod modNotesTx">
        <pc:chgData name="Tereza Houšková" userId="cc6f5d99-358d-4ddf-af7e-0fd823e118a1" providerId="ADAL" clId="{EFB11031-2A48-4E16-93EE-892DF2C9B65C}" dt="2022-11-14T09:16:53.742" v="4917" actId="2711"/>
        <pc:sldMkLst>
          <pc:docMk/>
          <pc:sldMk cId="381171184" sldId="285"/>
        </pc:sldMkLst>
        <pc:spChg chg="mod">
          <ac:chgData name="Tereza Houšková" userId="cc6f5d99-358d-4ddf-af7e-0fd823e118a1" providerId="ADAL" clId="{EFB11031-2A48-4E16-93EE-892DF2C9B65C}" dt="2022-10-13T13:13:50.946" v="2171" actId="14100"/>
          <ac:spMkLst>
            <pc:docMk/>
            <pc:sldMk cId="381171184" sldId="285"/>
            <ac:spMk id="2" creationId="{2B8B2A5D-28CA-4439-A333-2039FBEC2B07}"/>
          </ac:spMkLst>
        </pc:spChg>
        <pc:spChg chg="del mod">
          <ac:chgData name="Tereza Houšková" userId="cc6f5d99-358d-4ddf-af7e-0fd823e118a1" providerId="ADAL" clId="{EFB11031-2A48-4E16-93EE-892DF2C9B65C}" dt="2022-10-19T12:03:15.654" v="2698"/>
          <ac:spMkLst>
            <pc:docMk/>
            <pc:sldMk cId="381171184" sldId="285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0-24T07:38:06.367" v="4183" actId="6549"/>
          <ac:graphicFrameMkLst>
            <pc:docMk/>
            <pc:sldMk cId="381171184" sldId="285"/>
            <ac:graphicFrameMk id="4" creationId="{060AD0A3-40BF-9126-F1EC-A6F8F51BD2F5}"/>
          </ac:graphicFrameMkLst>
        </pc:graphicFrame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391151804" sldId="285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069592867" sldId="286"/>
        </pc:sldMkLst>
      </pc:sldChg>
      <pc:sldChg chg="add del">
        <pc:chgData name="Tereza Houšková" userId="cc6f5d99-358d-4ddf-af7e-0fd823e118a1" providerId="ADAL" clId="{EFB11031-2A48-4E16-93EE-892DF2C9B65C}" dt="2022-10-19T12:45:59.188" v="2857" actId="47"/>
        <pc:sldMkLst>
          <pc:docMk/>
          <pc:sldMk cId="3646404175" sldId="286"/>
        </pc:sldMkLst>
      </pc:sldChg>
      <pc:sldChg chg="modSp add mod">
        <pc:chgData name="Tereza Houšková" userId="cc6f5d99-358d-4ddf-af7e-0fd823e118a1" providerId="ADAL" clId="{EFB11031-2A48-4E16-93EE-892DF2C9B65C}" dt="2022-10-19T12:52:15.775" v="2904" actId="2711"/>
        <pc:sldMkLst>
          <pc:docMk/>
          <pc:sldMk cId="2230352625" sldId="287"/>
        </pc:sldMkLst>
        <pc:spChg chg="mod">
          <ac:chgData name="Tereza Houšková" userId="cc6f5d99-358d-4ddf-af7e-0fd823e118a1" providerId="ADAL" clId="{EFB11031-2A48-4E16-93EE-892DF2C9B65C}" dt="2022-10-19T12:52:15.775" v="2904" actId="2711"/>
          <ac:spMkLst>
            <pc:docMk/>
            <pc:sldMk cId="2230352625" sldId="287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28863316" sldId="287"/>
        </pc:sldMkLst>
      </pc:sldChg>
      <pc:sldChg chg="del">
        <pc:chgData name="Tereza Houšková" userId="cc6f5d99-358d-4ddf-af7e-0fd823e118a1" providerId="ADAL" clId="{EFB11031-2A48-4E16-93EE-892DF2C9B65C}" dt="2022-10-13T10:52:17.026" v="133" actId="47"/>
        <pc:sldMkLst>
          <pc:docMk/>
          <pc:sldMk cId="1919608623" sldId="294"/>
        </pc:sldMkLst>
      </pc:sldChg>
      <pc:sldChg chg="add del">
        <pc:chgData name="Tereza Houšková" userId="cc6f5d99-358d-4ddf-af7e-0fd823e118a1" providerId="ADAL" clId="{EFB11031-2A48-4E16-93EE-892DF2C9B65C}" dt="2022-10-13T11:38:26.863" v="1151" actId="2696"/>
        <pc:sldMkLst>
          <pc:docMk/>
          <pc:sldMk cId="2242746192" sldId="295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446322870" sldId="295"/>
        </pc:sldMkLst>
      </pc:sldChg>
      <pc:sldChg chg="add del">
        <pc:chgData name="Tereza Houšková" userId="cc6f5d99-358d-4ddf-af7e-0fd823e118a1" providerId="ADAL" clId="{EFB11031-2A48-4E16-93EE-892DF2C9B65C}" dt="2022-10-13T12:36:35.791" v="1307" actId="47"/>
        <pc:sldMkLst>
          <pc:docMk/>
          <pc:sldMk cId="1035082289" sldId="296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4174375186" sldId="296"/>
        </pc:sldMkLst>
      </pc:sldChg>
      <pc:sldChg chg="add del">
        <pc:chgData name="Tereza Houšková" userId="cc6f5d99-358d-4ddf-af7e-0fd823e118a1" providerId="ADAL" clId="{EFB11031-2A48-4E16-93EE-892DF2C9B65C}" dt="2022-10-13T12:01:07.955" v="1170" actId="47"/>
        <pc:sldMkLst>
          <pc:docMk/>
          <pc:sldMk cId="1420399132" sldId="297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500561193" sldId="297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803114682" sldId="298"/>
        </pc:sldMkLst>
      </pc:sldChg>
      <pc:sldChg chg="add del">
        <pc:chgData name="Tereza Houšková" userId="cc6f5d99-358d-4ddf-af7e-0fd823e118a1" providerId="ADAL" clId="{EFB11031-2A48-4E16-93EE-892DF2C9B65C}" dt="2022-10-13T12:36:37.219" v="1308" actId="47"/>
        <pc:sldMkLst>
          <pc:docMk/>
          <pc:sldMk cId="4087967155" sldId="298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59808062" sldId="299"/>
        </pc:sldMkLst>
      </pc:sldChg>
      <pc:sldChg chg="add del">
        <pc:chgData name="Tereza Houšková" userId="cc6f5d99-358d-4ddf-af7e-0fd823e118a1" providerId="ADAL" clId="{EFB11031-2A48-4E16-93EE-892DF2C9B65C}" dt="2022-10-13T12:36:38.585" v="1309" actId="47"/>
        <pc:sldMkLst>
          <pc:docMk/>
          <pc:sldMk cId="3156643845" sldId="299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262122729" sldId="300"/>
        </pc:sldMkLst>
      </pc:sldChg>
      <pc:sldChg chg="add del">
        <pc:chgData name="Tereza Houšková" userId="cc6f5d99-358d-4ddf-af7e-0fd823e118a1" providerId="ADAL" clId="{EFB11031-2A48-4E16-93EE-892DF2C9B65C}" dt="2022-10-13T12:36:39.685" v="1310" actId="47"/>
        <pc:sldMkLst>
          <pc:docMk/>
          <pc:sldMk cId="3483420452" sldId="300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2746393114" sldId="301"/>
        </pc:sldMkLst>
      </pc:sldChg>
      <pc:sldChg chg="add del">
        <pc:chgData name="Tereza Houšková" userId="cc6f5d99-358d-4ddf-af7e-0fd823e118a1" providerId="ADAL" clId="{EFB11031-2A48-4E16-93EE-892DF2C9B65C}" dt="2022-10-13T12:36:42.920" v="1312" actId="47"/>
        <pc:sldMkLst>
          <pc:docMk/>
          <pc:sldMk cId="3475490838" sldId="301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1875492238" sldId="303"/>
        </pc:sldMkLst>
      </pc:sldChg>
      <pc:sldChg chg="add del">
        <pc:chgData name="Tereza Houšková" userId="cc6f5d99-358d-4ddf-af7e-0fd823e118a1" providerId="ADAL" clId="{EFB11031-2A48-4E16-93EE-892DF2C9B65C}" dt="2022-10-13T12:36:48.226" v="1313" actId="47"/>
        <pc:sldMkLst>
          <pc:docMk/>
          <pc:sldMk cId="2857103165" sldId="303"/>
        </pc:sldMkLst>
      </pc:sldChg>
      <pc:sldChg chg="addSp modSp add mod ord">
        <pc:chgData name="Tereza Houšková" userId="cc6f5d99-358d-4ddf-af7e-0fd823e118a1" providerId="ADAL" clId="{EFB11031-2A48-4E16-93EE-892DF2C9B65C}" dt="2022-11-14T09:03:21.034" v="4828" actId="1076"/>
        <pc:sldMkLst>
          <pc:docMk/>
          <pc:sldMk cId="284967165" sldId="304"/>
        </pc:sldMkLst>
        <pc:spChg chg="mod">
          <ac:chgData name="Tereza Houšková" userId="cc6f5d99-358d-4ddf-af7e-0fd823e118a1" providerId="ADAL" clId="{EFB11031-2A48-4E16-93EE-892DF2C9B65C}" dt="2022-11-14T09:02:31.295" v="4801" actId="1076"/>
          <ac:spMkLst>
            <pc:docMk/>
            <pc:sldMk cId="284967165" sldId="304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FB11031-2A48-4E16-93EE-892DF2C9B65C}" dt="2022-11-14T09:03:21.034" v="4828" actId="1076"/>
          <ac:spMkLst>
            <pc:docMk/>
            <pc:sldMk cId="284967165" sldId="304"/>
            <ac:spMk id="4" creationId="{490767E7-8ECB-59A4-A917-3052F4006DC1}"/>
          </ac:spMkLst>
        </pc:spChg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534284855" sldId="304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1232393777" sldId="305"/>
        </pc:sldMkLst>
      </pc:sldChg>
      <pc:sldChg chg="add del">
        <pc:chgData name="Tereza Houšková" userId="cc6f5d99-358d-4ddf-af7e-0fd823e118a1" providerId="ADAL" clId="{EFB11031-2A48-4E16-93EE-892DF2C9B65C}" dt="2022-10-13T12:37:06.865" v="1316" actId="47"/>
        <pc:sldMkLst>
          <pc:docMk/>
          <pc:sldMk cId="1550287874" sldId="305"/>
        </pc:sldMkLst>
      </pc:sldChg>
      <pc:sldChg chg="add del">
        <pc:chgData name="Tereza Houšková" userId="cc6f5d99-358d-4ddf-af7e-0fd823e118a1" providerId="ADAL" clId="{EFB11031-2A48-4E16-93EE-892DF2C9B65C}" dt="2022-10-13T12:37:08.390" v="1317" actId="47"/>
        <pc:sldMkLst>
          <pc:docMk/>
          <pc:sldMk cId="1178309574" sldId="306"/>
        </pc:sldMkLst>
      </pc:sldChg>
      <pc:sldChg chg="del">
        <pc:chgData name="Tereza Houšková" userId="cc6f5d99-358d-4ddf-af7e-0fd823e118a1" providerId="ADAL" clId="{EFB11031-2A48-4E16-93EE-892DF2C9B65C}" dt="2022-10-13T10:52:57.322" v="141" actId="47"/>
        <pc:sldMkLst>
          <pc:docMk/>
          <pc:sldMk cId="3368368804" sldId="306"/>
        </pc:sldMkLst>
      </pc:sldChg>
      <pc:sldChg chg="modSp mod">
        <pc:chgData name="Tereza Houšková" userId="cc6f5d99-358d-4ddf-af7e-0fd823e118a1" providerId="ADAL" clId="{EFB11031-2A48-4E16-93EE-892DF2C9B65C}" dt="2022-11-14T08:06:40.295" v="4203" actId="13926"/>
        <pc:sldMkLst>
          <pc:docMk/>
          <pc:sldMk cId="3718542173" sldId="312"/>
        </pc:sldMkLst>
        <pc:spChg chg="mod">
          <ac:chgData name="Tereza Houšková" userId="cc6f5d99-358d-4ddf-af7e-0fd823e118a1" providerId="ADAL" clId="{EFB11031-2A48-4E16-93EE-892DF2C9B65C}" dt="2022-11-14T08:06:40.295" v="4203" actId="13926"/>
          <ac:spMkLst>
            <pc:docMk/>
            <pc:sldMk cId="3718542173" sldId="312"/>
            <ac:spMk id="3" creationId="{E9C43D0C-A677-48EC-9442-6133D4932A0F}"/>
          </ac:spMkLst>
        </pc:spChg>
      </pc:sldChg>
      <pc:sldChg chg="addSp delSp modSp mod">
        <pc:chgData name="Tereza Houšková" userId="cc6f5d99-358d-4ddf-af7e-0fd823e118a1" providerId="ADAL" clId="{EFB11031-2A48-4E16-93EE-892DF2C9B65C}" dt="2022-11-14T08:49:36.437" v="4319" actId="1076"/>
        <pc:sldMkLst>
          <pc:docMk/>
          <pc:sldMk cId="14058089" sldId="313"/>
        </pc:sldMkLst>
        <pc:spChg chg="mod">
          <ac:chgData name="Tereza Houšková" userId="cc6f5d99-358d-4ddf-af7e-0fd823e118a1" providerId="ADAL" clId="{EFB11031-2A48-4E16-93EE-892DF2C9B65C}" dt="2022-11-14T08:49:36.437" v="4319" actId="1076"/>
          <ac:spMkLst>
            <pc:docMk/>
            <pc:sldMk cId="14058089" sldId="313"/>
            <ac:spMk id="2" creationId="{DD20969D-EB84-46F9-BA54-36A3770C2845}"/>
          </ac:spMkLst>
        </pc:spChg>
        <pc:picChg chg="add mod">
          <ac:chgData name="Tereza Houšková" userId="cc6f5d99-358d-4ddf-af7e-0fd823e118a1" providerId="ADAL" clId="{EFB11031-2A48-4E16-93EE-892DF2C9B65C}" dt="2022-11-14T08:42:03.274" v="4268" actId="1076"/>
          <ac:picMkLst>
            <pc:docMk/>
            <pc:sldMk cId="14058089" sldId="313"/>
            <ac:picMk id="3" creationId="{3ADE51DC-609B-4EE4-E9A9-6D44FADB508A}"/>
          </ac:picMkLst>
        </pc:picChg>
        <pc:picChg chg="add mod">
          <ac:chgData name="Tereza Houšková" userId="cc6f5d99-358d-4ddf-af7e-0fd823e118a1" providerId="ADAL" clId="{EFB11031-2A48-4E16-93EE-892DF2C9B65C}" dt="2022-11-14T08:49:33.247" v="4318" actId="14100"/>
          <ac:picMkLst>
            <pc:docMk/>
            <pc:sldMk cId="14058089" sldId="313"/>
            <ac:picMk id="4" creationId="{EB613942-B1F0-8257-240C-48E7C362B14C}"/>
          </ac:picMkLst>
        </pc:picChg>
        <pc:picChg chg="del mod">
          <ac:chgData name="Tereza Houšková" userId="cc6f5d99-358d-4ddf-af7e-0fd823e118a1" providerId="ADAL" clId="{EFB11031-2A48-4E16-93EE-892DF2C9B65C}" dt="2022-10-13T12:38:55.795" v="1334" actId="478"/>
          <ac:picMkLst>
            <pc:docMk/>
            <pc:sldMk cId="14058089" sldId="313"/>
            <ac:picMk id="8" creationId="{DBF944C5-9682-43A9-8302-C5BEC0124F18}"/>
          </ac:picMkLst>
        </pc:picChg>
      </pc:sldChg>
      <pc:sldChg chg="delSp modSp add del mod">
        <pc:chgData name="Tereza Houšková" userId="cc6f5d99-358d-4ddf-af7e-0fd823e118a1" providerId="ADAL" clId="{EFB11031-2A48-4E16-93EE-892DF2C9B65C}" dt="2022-11-14T08:14:18.851" v="4224" actId="2696"/>
        <pc:sldMkLst>
          <pc:docMk/>
          <pc:sldMk cId="3326262643" sldId="314"/>
        </pc:sldMkLst>
        <pc:spChg chg="mod">
          <ac:chgData name="Tereza Houšková" userId="cc6f5d99-358d-4ddf-af7e-0fd823e118a1" providerId="ADAL" clId="{EFB11031-2A48-4E16-93EE-892DF2C9B65C}" dt="2022-11-14T08:11:34.735" v="4218" actId="20577"/>
          <ac:spMkLst>
            <pc:docMk/>
            <pc:sldMk cId="3326262643" sldId="314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8:11:42.229" v="4220" actId="1076"/>
          <ac:spMkLst>
            <pc:docMk/>
            <pc:sldMk cId="3326262643" sldId="314"/>
            <ac:spMk id="9" creationId="{98E089D8-2DE0-410E-93CB-5D9316C82E59}"/>
          </ac:spMkLst>
        </pc:spChg>
        <pc:picChg chg="del">
          <ac:chgData name="Tereza Houšková" userId="cc6f5d99-358d-4ddf-af7e-0fd823e118a1" providerId="ADAL" clId="{EFB11031-2A48-4E16-93EE-892DF2C9B65C}" dt="2022-10-13T12:39:48.675" v="1361" actId="478"/>
          <ac:picMkLst>
            <pc:docMk/>
            <pc:sldMk cId="3326262643" sldId="314"/>
            <ac:picMk id="4" creationId="{03DDC923-7333-4D4D-AB6B-547ABDAB3661}"/>
          </ac:picMkLst>
        </pc:picChg>
      </pc:sldChg>
      <pc:sldChg chg="modSp del mod">
        <pc:chgData name="Tereza Houšková" userId="cc6f5d99-358d-4ddf-af7e-0fd823e118a1" providerId="ADAL" clId="{EFB11031-2A48-4E16-93EE-892DF2C9B65C}" dt="2022-11-14T08:14:15.930" v="4223" actId="2696"/>
        <pc:sldMkLst>
          <pc:docMk/>
          <pc:sldMk cId="1698242400" sldId="315"/>
        </pc:sldMkLst>
        <pc:spChg chg="mod">
          <ac:chgData name="Tereza Houšková" userId="cc6f5d99-358d-4ddf-af7e-0fd823e118a1" providerId="ADAL" clId="{EFB11031-2A48-4E16-93EE-892DF2C9B65C}" dt="2022-10-19T13:03:38.339" v="3305" actId="20577"/>
          <ac:spMkLst>
            <pc:docMk/>
            <pc:sldMk cId="1698242400" sldId="315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03:48.684" v="3338" actId="20577"/>
          <ac:spMkLst>
            <pc:docMk/>
            <pc:sldMk cId="1698242400" sldId="315"/>
            <ac:spMk id="9" creationId="{98E089D8-2DE0-410E-93CB-5D9316C82E59}"/>
          </ac:spMkLst>
        </pc:spChg>
      </pc:sldChg>
      <pc:sldChg chg="modSp mod">
        <pc:chgData name="Tereza Houšková" userId="cc6f5d99-358d-4ddf-af7e-0fd823e118a1" providerId="ADAL" clId="{EFB11031-2A48-4E16-93EE-892DF2C9B65C}" dt="2022-10-19T13:33:11.679" v="4176" actId="14100"/>
        <pc:sldMkLst>
          <pc:docMk/>
          <pc:sldMk cId="3058895603" sldId="316"/>
        </pc:sldMkLst>
        <pc:spChg chg="mod">
          <ac:chgData name="Tereza Houšková" userId="cc6f5d99-358d-4ddf-af7e-0fd823e118a1" providerId="ADAL" clId="{EFB11031-2A48-4E16-93EE-892DF2C9B65C}" dt="2022-10-13T12:41:16.776" v="1486" actId="20577"/>
          <ac:spMkLst>
            <pc:docMk/>
            <pc:sldMk cId="3058895603" sldId="316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33:11.679" v="4176" actId="14100"/>
          <ac:spMkLst>
            <pc:docMk/>
            <pc:sldMk cId="3058895603" sldId="316"/>
            <ac:spMk id="9" creationId="{98E089D8-2DE0-410E-93CB-5D9316C82E59}"/>
          </ac:spMkLst>
        </pc:spChg>
      </pc:sldChg>
      <pc:sldChg chg="modSp mod">
        <pc:chgData name="Tereza Houšková" userId="cc6f5d99-358d-4ddf-af7e-0fd823e118a1" providerId="ADAL" clId="{EFB11031-2A48-4E16-93EE-892DF2C9B65C}" dt="2022-10-18T11:28:25.516" v="2247" actId="20577"/>
        <pc:sldMkLst>
          <pc:docMk/>
          <pc:sldMk cId="27807301" sldId="317"/>
        </pc:sldMkLst>
        <pc:spChg chg="mod">
          <ac:chgData name="Tereza Houšková" userId="cc6f5d99-358d-4ddf-af7e-0fd823e118a1" providerId="ADAL" clId="{EFB11031-2A48-4E16-93EE-892DF2C9B65C}" dt="2022-10-18T11:28:25.516" v="2247" actId="20577"/>
          <ac:spMkLst>
            <pc:docMk/>
            <pc:sldMk cId="27807301" sldId="317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18.659" v="134" actId="47"/>
        <pc:sldMkLst>
          <pc:docMk/>
          <pc:sldMk cId="2295071705" sldId="318"/>
        </pc:sldMkLst>
      </pc:sldChg>
      <pc:sldChg chg="delSp modSp add mod modNotesTx">
        <pc:chgData name="Tereza Houšková" userId="cc6f5d99-358d-4ddf-af7e-0fd823e118a1" providerId="ADAL" clId="{EFB11031-2A48-4E16-93EE-892DF2C9B65C}" dt="2022-11-14T09:05:10.936" v="4867" actId="6549"/>
        <pc:sldMkLst>
          <pc:docMk/>
          <pc:sldMk cId="4213216733" sldId="318"/>
        </pc:sldMkLst>
        <pc:spChg chg="mod">
          <ac:chgData name="Tereza Houšková" userId="cc6f5d99-358d-4ddf-af7e-0fd823e118a1" providerId="ADAL" clId="{EFB11031-2A48-4E16-93EE-892DF2C9B65C}" dt="2022-11-14T09:05:10.936" v="4867" actId="6549"/>
          <ac:spMkLst>
            <pc:docMk/>
            <pc:sldMk cId="4213216733" sldId="318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9:04:23.145" v="4863" actId="14100"/>
          <ac:spMkLst>
            <pc:docMk/>
            <pc:sldMk cId="4213216733" sldId="318"/>
            <ac:spMk id="3" creationId="{E9C43D0C-A677-48EC-9442-6133D4932A0F}"/>
          </ac:spMkLst>
        </pc:spChg>
        <pc:spChg chg="del mod">
          <ac:chgData name="Tereza Houšková" userId="cc6f5d99-358d-4ddf-af7e-0fd823e118a1" providerId="ADAL" clId="{EFB11031-2A48-4E16-93EE-892DF2C9B65C}" dt="2022-10-13T11:21:53.013" v="1087" actId="478"/>
          <ac:spMkLst>
            <pc:docMk/>
            <pc:sldMk cId="4213216733" sldId="318"/>
            <ac:spMk id="5" creationId="{E4A3E2ED-D038-F034-8D7D-E8908CDEC4A1}"/>
          </ac:spMkLst>
        </pc:spChg>
        <pc:picChg chg="mod">
          <ac:chgData name="Tereza Houšková" userId="cc6f5d99-358d-4ddf-af7e-0fd823e118a1" providerId="ADAL" clId="{EFB11031-2A48-4E16-93EE-892DF2C9B65C}" dt="2022-11-14T09:05:01.136" v="4864" actId="1076"/>
          <ac:picMkLst>
            <pc:docMk/>
            <pc:sldMk cId="4213216733" sldId="318"/>
            <ac:picMk id="7" creationId="{AE696CD2-5FFE-4DE2-B0CD-9DA9E42691A1}"/>
          </ac:picMkLst>
        </pc:picChg>
      </pc:sldChg>
      <pc:sldChg chg="modSp add del mod">
        <pc:chgData name="Tereza Houšková" userId="cc6f5d99-358d-4ddf-af7e-0fd823e118a1" providerId="ADAL" clId="{EFB11031-2A48-4E16-93EE-892DF2C9B65C}" dt="2022-11-14T08:14:28.469" v="4225" actId="2696"/>
        <pc:sldMkLst>
          <pc:docMk/>
          <pc:sldMk cId="1717747856" sldId="319"/>
        </pc:sldMkLst>
        <pc:spChg chg="mod">
          <ac:chgData name="Tereza Houšková" userId="cc6f5d99-358d-4ddf-af7e-0fd823e118a1" providerId="ADAL" clId="{EFB11031-2A48-4E16-93EE-892DF2C9B65C}" dt="2022-10-13T12:43:10.028" v="1628" actId="20577"/>
          <ac:spMkLst>
            <pc:docMk/>
            <pc:sldMk cId="1717747856" sldId="319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3:21:06.051" v="3874" actId="6549"/>
          <ac:spMkLst>
            <pc:docMk/>
            <pc:sldMk cId="1717747856" sldId="319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19.459" v="135" actId="47"/>
        <pc:sldMkLst>
          <pc:docMk/>
          <pc:sldMk cId="4180793347" sldId="319"/>
        </pc:sldMkLst>
      </pc:sldChg>
      <pc:sldChg chg="modSp add mod">
        <pc:chgData name="Tereza Houšková" userId="cc6f5d99-358d-4ddf-af7e-0fd823e118a1" providerId="ADAL" clId="{EFB11031-2A48-4E16-93EE-892DF2C9B65C}" dt="2022-11-14T08:39:28.495" v="4243" actId="14100"/>
        <pc:sldMkLst>
          <pc:docMk/>
          <pc:sldMk cId="2527625731" sldId="320"/>
        </pc:sldMkLst>
        <pc:spChg chg="mod">
          <ac:chgData name="Tereza Houšková" userId="cc6f5d99-358d-4ddf-af7e-0fd823e118a1" providerId="ADAL" clId="{EFB11031-2A48-4E16-93EE-892DF2C9B65C}" dt="2022-10-13T12:43:22.624" v="1643" actId="20577"/>
          <ac:spMkLst>
            <pc:docMk/>
            <pc:sldMk cId="2527625731" sldId="320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1-14T08:39:28.495" v="4243" actId="14100"/>
          <ac:spMkLst>
            <pc:docMk/>
            <pc:sldMk cId="2527625731" sldId="320"/>
            <ac:spMk id="9" creationId="{98E089D8-2DE0-410E-93CB-5D9316C82E59}"/>
          </ac:spMkLst>
        </pc:spChg>
      </pc:sldChg>
      <pc:sldChg chg="del">
        <pc:chgData name="Tereza Houšková" userId="cc6f5d99-358d-4ddf-af7e-0fd823e118a1" providerId="ADAL" clId="{EFB11031-2A48-4E16-93EE-892DF2C9B65C}" dt="2022-10-13T10:52:20.354" v="136" actId="47"/>
        <pc:sldMkLst>
          <pc:docMk/>
          <pc:sldMk cId="2784896160" sldId="320"/>
        </pc:sldMkLst>
      </pc:sldChg>
      <pc:sldChg chg="del">
        <pc:chgData name="Tereza Houšková" userId="cc6f5d99-358d-4ddf-af7e-0fd823e118a1" providerId="ADAL" clId="{EFB11031-2A48-4E16-93EE-892DF2C9B65C}" dt="2022-10-13T10:52:22.617" v="137" actId="47"/>
        <pc:sldMkLst>
          <pc:docMk/>
          <pc:sldMk cId="516470337" sldId="321"/>
        </pc:sldMkLst>
      </pc:sldChg>
      <pc:sldChg chg="modSp add mod">
        <pc:chgData name="Tereza Houšková" userId="cc6f5d99-358d-4ddf-af7e-0fd823e118a1" providerId="ADAL" clId="{EFB11031-2A48-4E16-93EE-892DF2C9B65C}" dt="2022-10-13T12:46:59.462" v="1972" actId="20577"/>
        <pc:sldMkLst>
          <pc:docMk/>
          <pc:sldMk cId="517531116" sldId="321"/>
        </pc:sldMkLst>
        <pc:spChg chg="mod">
          <ac:chgData name="Tereza Houšková" userId="cc6f5d99-358d-4ddf-af7e-0fd823e118a1" providerId="ADAL" clId="{EFB11031-2A48-4E16-93EE-892DF2C9B65C}" dt="2022-10-13T12:46:39.628" v="1938" actId="14100"/>
          <ac:spMkLst>
            <pc:docMk/>
            <pc:sldMk cId="517531116" sldId="321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3T12:46:59.462" v="1972" actId="20577"/>
          <ac:spMkLst>
            <pc:docMk/>
            <pc:sldMk cId="517531116" sldId="321"/>
            <ac:spMk id="9" creationId="{98E089D8-2DE0-410E-93CB-5D9316C82E59}"/>
          </ac:spMkLst>
        </pc:spChg>
      </pc:sldChg>
      <pc:sldChg chg="addSp delSp modSp add mod">
        <pc:chgData name="Tereza Houšková" userId="cc6f5d99-358d-4ddf-af7e-0fd823e118a1" providerId="ADAL" clId="{EFB11031-2A48-4E16-93EE-892DF2C9B65C}" dt="2022-11-14T08:49:24.207" v="4316" actId="14100"/>
        <pc:sldMkLst>
          <pc:docMk/>
          <pc:sldMk cId="1996801975" sldId="322"/>
        </pc:sldMkLst>
        <pc:spChg chg="add del mod">
          <ac:chgData name="Tereza Houšková" userId="cc6f5d99-358d-4ddf-af7e-0fd823e118a1" providerId="ADAL" clId="{EFB11031-2A48-4E16-93EE-892DF2C9B65C}" dt="2022-11-14T08:43:17.097" v="4288" actId="1076"/>
          <ac:spMkLst>
            <pc:docMk/>
            <pc:sldMk cId="1996801975" sldId="322"/>
            <ac:spMk id="2" creationId="{DD20969D-EB84-46F9-BA54-36A3770C2845}"/>
          </ac:spMkLst>
        </pc:spChg>
        <pc:spChg chg="add del mod">
          <ac:chgData name="Tereza Houšková" userId="cc6f5d99-358d-4ddf-af7e-0fd823e118a1" providerId="ADAL" clId="{EFB11031-2A48-4E16-93EE-892DF2C9B65C}" dt="2022-10-13T12:51:43.497" v="2020" actId="478"/>
          <ac:spMkLst>
            <pc:docMk/>
            <pc:sldMk cId="1996801975" sldId="322"/>
            <ac:spMk id="4" creationId="{F5A67A6C-0D49-F389-AD65-28CE946D2DE5}"/>
          </ac:spMkLst>
        </pc:spChg>
        <pc:spChg chg="add del mod">
          <ac:chgData name="Tereza Houšková" userId="cc6f5d99-358d-4ddf-af7e-0fd823e118a1" providerId="ADAL" clId="{EFB11031-2A48-4E16-93EE-892DF2C9B65C}" dt="2022-10-13T12:49:26.901" v="1996" actId="478"/>
          <ac:spMkLst>
            <pc:docMk/>
            <pc:sldMk cId="1996801975" sldId="322"/>
            <ac:spMk id="8" creationId="{70DE802A-B2A2-EFE7-3645-9D82374B23F2}"/>
          </ac:spMkLst>
        </pc:spChg>
        <pc:spChg chg="del">
          <ac:chgData name="Tereza Houšková" userId="cc6f5d99-358d-4ddf-af7e-0fd823e118a1" providerId="ADAL" clId="{EFB11031-2A48-4E16-93EE-892DF2C9B65C}" dt="2022-10-13T12:49:19.424" v="1994" actId="478"/>
          <ac:spMkLst>
            <pc:docMk/>
            <pc:sldMk cId="1996801975" sldId="322"/>
            <ac:spMk id="10" creationId="{27EDE9F0-4E06-4509-85A1-92FA4C4D226F}"/>
          </ac:spMkLst>
        </pc:spChg>
        <pc:spChg chg="add mod">
          <ac:chgData name="Tereza Houšková" userId="cc6f5d99-358d-4ddf-af7e-0fd823e118a1" providerId="ADAL" clId="{EFB11031-2A48-4E16-93EE-892DF2C9B65C}" dt="2022-10-13T12:57:12.651" v="2074" actId="14100"/>
          <ac:spMkLst>
            <pc:docMk/>
            <pc:sldMk cId="1996801975" sldId="322"/>
            <ac:spMk id="12" creationId="{93E94009-B465-83BF-FB65-15C4FE3098DD}"/>
          </ac:spMkLst>
        </pc:spChg>
        <pc:graphicFrameChg chg="add del mod">
          <ac:chgData name="Tereza Houšková" userId="cc6f5d99-358d-4ddf-af7e-0fd823e118a1" providerId="ADAL" clId="{EFB11031-2A48-4E16-93EE-892DF2C9B65C}" dt="2022-10-13T12:54:54.978" v="2042" actId="478"/>
          <ac:graphicFrameMkLst>
            <pc:docMk/>
            <pc:sldMk cId="1996801975" sldId="322"/>
            <ac:graphicFrameMk id="9" creationId="{8A5A886F-6AA4-5F1C-C975-17F3F54E191B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2:54:58.230" v="2044" actId="478"/>
          <ac:graphicFrameMkLst>
            <pc:docMk/>
            <pc:sldMk cId="1996801975" sldId="322"/>
            <ac:graphicFrameMk id="11" creationId="{45C2E382-4CEF-822D-FF59-ADE927B756A3}"/>
          </ac:graphicFrameMkLst>
        </pc:graphicFrameChg>
        <pc:graphicFrameChg chg="add del mod">
          <ac:chgData name="Tereza Houšková" userId="cc6f5d99-358d-4ddf-af7e-0fd823e118a1" providerId="ADAL" clId="{EFB11031-2A48-4E16-93EE-892DF2C9B65C}" dt="2022-10-13T12:57:46.485" v="2077" actId="478"/>
          <ac:graphicFrameMkLst>
            <pc:docMk/>
            <pc:sldMk cId="1996801975" sldId="322"/>
            <ac:graphicFrameMk id="13" creationId="{AC56C2E8-97F7-A449-85A9-7E941DB566B8}"/>
          </ac:graphicFrameMkLst>
        </pc:graphicFrameChg>
        <pc:graphicFrameChg chg="add mod">
          <ac:chgData name="Tereza Houšková" userId="cc6f5d99-358d-4ddf-af7e-0fd823e118a1" providerId="ADAL" clId="{EFB11031-2A48-4E16-93EE-892DF2C9B65C}" dt="2022-11-14T08:49:24.207" v="4316" actId="14100"/>
          <ac:graphicFrameMkLst>
            <pc:docMk/>
            <pc:sldMk cId="1996801975" sldId="322"/>
            <ac:graphicFrameMk id="14" creationId="{6118F31E-D3AB-473B-789A-86F136378BA3}"/>
          </ac:graphicFrameMkLst>
        </pc:graphicFrameChg>
        <pc:picChg chg="add mod ord">
          <ac:chgData name="Tereza Houšková" userId="cc6f5d99-358d-4ddf-af7e-0fd823e118a1" providerId="ADAL" clId="{EFB11031-2A48-4E16-93EE-892DF2C9B65C}" dt="2022-11-14T08:44:22.586" v="4290" actId="167"/>
          <ac:picMkLst>
            <pc:docMk/>
            <pc:sldMk cId="1996801975" sldId="322"/>
            <ac:picMk id="3" creationId="{3D23E659-C22E-221A-7F5A-3EEADB697521}"/>
          </ac:picMkLst>
        </pc:picChg>
        <pc:picChg chg="add mod">
          <ac:chgData name="Tereza Houšková" userId="cc6f5d99-358d-4ddf-af7e-0fd823e118a1" providerId="ADAL" clId="{EFB11031-2A48-4E16-93EE-892DF2C9B65C}" dt="2022-11-14T08:49:19.989" v="4315" actId="1076"/>
          <ac:picMkLst>
            <pc:docMk/>
            <pc:sldMk cId="1996801975" sldId="322"/>
            <ac:picMk id="4" creationId="{0E129D53-172A-4A8D-1F8E-C6C52077D0A7}"/>
          </ac:picMkLst>
        </pc:picChg>
        <pc:picChg chg="add del mod">
          <ac:chgData name="Tereza Houšková" userId="cc6f5d99-358d-4ddf-af7e-0fd823e118a1" providerId="ADAL" clId="{EFB11031-2A48-4E16-93EE-892DF2C9B65C}" dt="2022-10-13T12:56:17.165" v="2068" actId="478"/>
          <ac:picMkLst>
            <pc:docMk/>
            <pc:sldMk cId="1996801975" sldId="322"/>
            <ac:picMk id="5" creationId="{A96BAE44-C7D3-4476-8B3F-4E330B59C9F9}"/>
          </ac:picMkLst>
        </pc:picChg>
        <pc:picChg chg="del">
          <ac:chgData name="Tereza Houšková" userId="cc6f5d99-358d-4ddf-af7e-0fd823e118a1" providerId="ADAL" clId="{EFB11031-2A48-4E16-93EE-892DF2C9B65C}" dt="2022-10-13T12:51:33.572" v="2016" actId="478"/>
          <ac:picMkLst>
            <pc:docMk/>
            <pc:sldMk cId="1996801975" sldId="322"/>
            <ac:picMk id="1026" creationId="{77F4F89E-DB4C-4D4A-9BB8-CCA5C4C339F1}"/>
          </ac:picMkLst>
        </pc:picChg>
        <pc:picChg chg="add del mod">
          <ac:chgData name="Tereza Houšková" userId="cc6f5d99-358d-4ddf-af7e-0fd823e118a1" providerId="ADAL" clId="{EFB11031-2A48-4E16-93EE-892DF2C9B65C}" dt="2022-10-13T12:53:13.518" v="2032" actId="478"/>
          <ac:picMkLst>
            <pc:docMk/>
            <pc:sldMk cId="1996801975" sldId="322"/>
            <ac:picMk id="4098" creationId="{9DEC8188-C2E4-CA88-1817-8DA4DE2D6409}"/>
          </ac:picMkLst>
        </pc:picChg>
        <pc:picChg chg="add del mod">
          <ac:chgData name="Tereza Houšková" userId="cc6f5d99-358d-4ddf-af7e-0fd823e118a1" providerId="ADAL" clId="{EFB11031-2A48-4E16-93EE-892DF2C9B65C}" dt="2022-10-13T12:55:45.219" v="2060"/>
          <ac:picMkLst>
            <pc:docMk/>
            <pc:sldMk cId="1996801975" sldId="322"/>
            <ac:picMk id="4100" creationId="{73B54D9E-2E14-D78E-ADDB-53593AE78C36}"/>
          </ac:picMkLst>
        </pc:picChg>
        <pc:picChg chg="add del mod">
          <ac:chgData name="Tereza Houšková" userId="cc6f5d99-358d-4ddf-af7e-0fd823e118a1" providerId="ADAL" clId="{EFB11031-2A48-4E16-93EE-892DF2C9B65C}" dt="2022-10-13T12:56:17.726" v="2069"/>
          <ac:picMkLst>
            <pc:docMk/>
            <pc:sldMk cId="1996801975" sldId="322"/>
            <ac:picMk id="4102" creationId="{7CC4437C-888D-1747-4F55-FFAD85276065}"/>
          </ac:picMkLst>
        </pc:picChg>
      </pc:sldChg>
      <pc:sldChg chg="del">
        <pc:chgData name="Tereza Houšková" userId="cc6f5d99-358d-4ddf-af7e-0fd823e118a1" providerId="ADAL" clId="{EFB11031-2A48-4E16-93EE-892DF2C9B65C}" dt="2022-10-13T10:52:24.260" v="138" actId="47"/>
        <pc:sldMkLst>
          <pc:docMk/>
          <pc:sldMk cId="4245049349" sldId="322"/>
        </pc:sldMkLst>
      </pc:sldChg>
      <pc:sldChg chg="modSp add mod">
        <pc:chgData name="Tereza Houšková" userId="cc6f5d99-358d-4ddf-af7e-0fd823e118a1" providerId="ADAL" clId="{EFB11031-2A48-4E16-93EE-892DF2C9B65C}" dt="2022-10-19T12:54:34.019" v="2919" actId="2711"/>
        <pc:sldMkLst>
          <pc:docMk/>
          <pc:sldMk cId="3346496550" sldId="323"/>
        </pc:sldMkLst>
        <pc:spChg chg="mod">
          <ac:chgData name="Tereza Houšková" userId="cc6f5d99-358d-4ddf-af7e-0fd823e118a1" providerId="ADAL" clId="{EFB11031-2A48-4E16-93EE-892DF2C9B65C}" dt="2022-10-13T12:58:12.768" v="2090" actId="6549"/>
          <ac:spMkLst>
            <pc:docMk/>
            <pc:sldMk cId="3346496550" sldId="323"/>
            <ac:spMk id="2" creationId="{2B8B2A5D-28CA-4439-A333-2039FBEC2B07}"/>
          </ac:spMkLst>
        </pc:spChg>
        <pc:spChg chg="mod">
          <ac:chgData name="Tereza Houšková" userId="cc6f5d99-358d-4ddf-af7e-0fd823e118a1" providerId="ADAL" clId="{EFB11031-2A48-4E16-93EE-892DF2C9B65C}" dt="2022-10-19T12:54:34.019" v="2919" actId="2711"/>
          <ac:spMkLst>
            <pc:docMk/>
            <pc:sldMk cId="3346496550" sldId="323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EFB11031-2A48-4E16-93EE-892DF2C9B65C}" dt="2022-10-19T12:55:38.130" v="2931" actId="1076"/>
        <pc:sldMkLst>
          <pc:docMk/>
          <pc:sldMk cId="2079876482" sldId="325"/>
        </pc:sldMkLst>
        <pc:spChg chg="mod">
          <ac:chgData name="Tereza Houšková" userId="cc6f5d99-358d-4ddf-af7e-0fd823e118a1" providerId="ADAL" clId="{EFB11031-2A48-4E16-93EE-892DF2C9B65C}" dt="2022-10-19T12:55:28.324" v="2930" actId="948"/>
          <ac:spMkLst>
            <pc:docMk/>
            <pc:sldMk cId="2079876482" sldId="325"/>
            <ac:spMk id="3" creationId="{E9C43D0C-A677-48EC-9442-6133D4932A0F}"/>
          </ac:spMkLst>
        </pc:spChg>
        <pc:picChg chg="mod">
          <ac:chgData name="Tereza Houšková" userId="cc6f5d99-358d-4ddf-af7e-0fd823e118a1" providerId="ADAL" clId="{EFB11031-2A48-4E16-93EE-892DF2C9B65C}" dt="2022-10-19T12:55:38.130" v="2931" actId="1076"/>
          <ac:picMkLst>
            <pc:docMk/>
            <pc:sldMk cId="2079876482" sldId="325"/>
            <ac:picMk id="7" creationId="{AE696CD2-5FFE-4DE2-B0CD-9DA9E42691A1}"/>
          </ac:picMkLst>
        </pc:picChg>
      </pc:sldChg>
      <pc:sldChg chg="addSp delSp modSp add mod modNotesTx">
        <pc:chgData name="Tereza Houšková" userId="cc6f5d99-358d-4ddf-af7e-0fd823e118a1" providerId="ADAL" clId="{EFB11031-2A48-4E16-93EE-892DF2C9B65C}" dt="2022-11-14T09:06:05.174" v="4872" actId="114"/>
        <pc:sldMkLst>
          <pc:docMk/>
          <pc:sldMk cId="1000215722" sldId="327"/>
        </pc:sldMkLst>
        <pc:spChg chg="add del mod">
          <ac:chgData name="Tereza Houšková" userId="cc6f5d99-358d-4ddf-af7e-0fd823e118a1" providerId="ADAL" clId="{EFB11031-2A48-4E16-93EE-892DF2C9B65C}" dt="2022-10-18T11:19:41.053" v="2175"/>
          <ac:spMkLst>
            <pc:docMk/>
            <pc:sldMk cId="1000215722" sldId="327"/>
            <ac:spMk id="4" creationId="{39B1AABE-5EEA-E753-B8CE-2D3BE1B4A381}"/>
          </ac:spMkLst>
        </pc:spChg>
        <pc:graphicFrameChg chg="add mod modGraphic">
          <ac:chgData name="Tereza Houšková" userId="cc6f5d99-358d-4ddf-af7e-0fd823e118a1" providerId="ADAL" clId="{EFB11031-2A48-4E16-93EE-892DF2C9B65C}" dt="2022-11-14T09:06:05.174" v="4872" actId="114"/>
          <ac:graphicFrameMkLst>
            <pc:docMk/>
            <pc:sldMk cId="1000215722" sldId="327"/>
            <ac:graphicFrameMk id="5" creationId="{053D5DF2-005A-8787-B7D0-9DFE35010637}"/>
          </ac:graphicFrameMkLst>
        </pc:graphicFrameChg>
        <pc:graphicFrameChg chg="del modGraphic">
          <ac:chgData name="Tereza Houšková" userId="cc6f5d99-358d-4ddf-af7e-0fd823e118a1" providerId="ADAL" clId="{EFB11031-2A48-4E16-93EE-892DF2C9B65C}" dt="2022-10-18T11:19:39.907" v="2174" actId="478"/>
          <ac:graphicFrameMkLst>
            <pc:docMk/>
            <pc:sldMk cId="1000215722" sldId="327"/>
            <ac:graphicFrameMk id="15" creationId="{DBD06980-4214-B9F0-6D34-5558871EE262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08:52.323" v="4884" actId="6549"/>
        <pc:sldMkLst>
          <pc:docMk/>
          <pc:sldMk cId="2566979700" sldId="328"/>
        </pc:sldMkLst>
        <pc:spChg chg="add del mod">
          <ac:chgData name="Tereza Houšková" userId="cc6f5d99-358d-4ddf-af7e-0fd823e118a1" providerId="ADAL" clId="{EFB11031-2A48-4E16-93EE-892DF2C9B65C}" dt="2022-10-18T11:40:22.631" v="2250"/>
          <ac:spMkLst>
            <pc:docMk/>
            <pc:sldMk cId="2566979700" sldId="328"/>
            <ac:spMk id="4" creationId="{8C6B40FD-0586-9986-97C1-D912D074BFBD}"/>
          </ac:spMkLst>
        </pc:spChg>
        <pc:graphicFrameChg chg="add mod modGraphic">
          <ac:chgData name="Tereza Houšková" userId="cc6f5d99-358d-4ddf-af7e-0fd823e118a1" providerId="ADAL" clId="{EFB11031-2A48-4E16-93EE-892DF2C9B65C}" dt="2022-10-19T08:56:22.837" v="2476" actId="242"/>
          <ac:graphicFrameMkLst>
            <pc:docMk/>
            <pc:sldMk cId="2566979700" sldId="328"/>
            <ac:graphicFrameMk id="5" creationId="{0939C0D3-1DD7-CD4A-C55B-C560B1D82514}"/>
          </ac:graphicFrameMkLst>
        </pc:graphicFrameChg>
        <pc:graphicFrameChg chg="del">
          <ac:chgData name="Tereza Houšková" userId="cc6f5d99-358d-4ddf-af7e-0fd823e118a1" providerId="ADAL" clId="{EFB11031-2A48-4E16-93EE-892DF2C9B65C}" dt="2022-10-18T11:40:13.711" v="2249" actId="478"/>
          <ac:graphicFrameMkLst>
            <pc:docMk/>
            <pc:sldMk cId="2566979700" sldId="328"/>
            <ac:graphicFrameMk id="12" creationId="{8D83CA05-210F-3327-4735-DA8E3454A592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0-19T08:56:12.201" v="2473" actId="242"/>
        <pc:sldMkLst>
          <pc:docMk/>
          <pc:sldMk cId="4005141342" sldId="329"/>
        </pc:sldMkLst>
        <pc:spChg chg="mod">
          <ac:chgData name="Tereza Houšková" userId="cc6f5d99-358d-4ddf-af7e-0fd823e118a1" providerId="ADAL" clId="{EFB11031-2A48-4E16-93EE-892DF2C9B65C}" dt="2022-10-18T11:58:37.169" v="2346" actId="20577"/>
          <ac:spMkLst>
            <pc:docMk/>
            <pc:sldMk cId="4005141342" sldId="329"/>
            <ac:spMk id="2" creationId="{2B8B2A5D-28CA-4439-A333-2039FBEC2B07}"/>
          </ac:spMkLst>
        </pc:spChg>
        <pc:spChg chg="add del mod">
          <ac:chgData name="Tereza Houšková" userId="cc6f5d99-358d-4ddf-af7e-0fd823e118a1" providerId="ADAL" clId="{EFB11031-2A48-4E16-93EE-892DF2C9B65C}" dt="2022-10-18T12:40:14.989" v="2443"/>
          <ac:spMkLst>
            <pc:docMk/>
            <pc:sldMk cId="4005141342" sldId="329"/>
            <ac:spMk id="4" creationId="{42331000-648C-424D-742E-B31FEF63A512}"/>
          </ac:spMkLst>
        </pc:spChg>
        <pc:graphicFrameChg chg="add mod modGraphic">
          <ac:chgData name="Tereza Houšková" userId="cc6f5d99-358d-4ddf-af7e-0fd823e118a1" providerId="ADAL" clId="{EFB11031-2A48-4E16-93EE-892DF2C9B65C}" dt="2022-10-19T08:56:12.201" v="2473" actId="242"/>
          <ac:graphicFrameMkLst>
            <pc:docMk/>
            <pc:sldMk cId="4005141342" sldId="329"/>
            <ac:graphicFrameMk id="5" creationId="{6F82F837-F726-0544-C673-E5E5A9761A3D}"/>
          </ac:graphicFrameMkLst>
        </pc:graphicFrameChg>
        <pc:graphicFrameChg chg="del">
          <ac:chgData name="Tereza Houšková" userId="cc6f5d99-358d-4ddf-af7e-0fd823e118a1" providerId="ADAL" clId="{EFB11031-2A48-4E16-93EE-892DF2C9B65C}" dt="2022-10-18T11:58:31.725" v="2344" actId="478"/>
          <ac:graphicFrameMkLst>
            <pc:docMk/>
            <pc:sldMk cId="4005141342" sldId="329"/>
            <ac:graphicFrameMk id="6" creationId="{8F6AECA5-A6C6-B1D7-A291-CA6D33CF9A0D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17:31.031" v="4920" actId="403"/>
        <pc:sldMkLst>
          <pc:docMk/>
          <pc:sldMk cId="1646299512" sldId="330"/>
        </pc:sldMkLst>
        <pc:spChg chg="del">
          <ac:chgData name="Tereza Houšková" userId="cc6f5d99-358d-4ddf-af7e-0fd823e118a1" providerId="ADAL" clId="{EFB11031-2A48-4E16-93EE-892DF2C9B65C}" dt="2022-10-19T12:34:04.692" v="2801"/>
          <ac:spMkLst>
            <pc:docMk/>
            <pc:sldMk cId="1646299512" sldId="330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1-14T09:17:31.031" v="4920" actId="403"/>
          <ac:graphicFrameMkLst>
            <pc:docMk/>
            <pc:sldMk cId="1646299512" sldId="330"/>
            <ac:graphicFrameMk id="4" creationId="{8F9E67FC-02F8-310A-F0A5-AFEAFAB5F1F3}"/>
          </ac:graphicFrameMkLst>
        </pc:graphicFrameChg>
        <pc:picChg chg="mod">
          <ac:chgData name="Tereza Houšková" userId="cc6f5d99-358d-4ddf-af7e-0fd823e118a1" providerId="ADAL" clId="{EFB11031-2A48-4E16-93EE-892DF2C9B65C}" dt="2022-10-19T12:35:35.873" v="2824" actId="1076"/>
          <ac:picMkLst>
            <pc:docMk/>
            <pc:sldMk cId="1646299512" sldId="330"/>
            <ac:picMk id="7" creationId="{AE696CD2-5FFE-4DE2-B0CD-9DA9E42691A1}"/>
          </ac:picMkLst>
        </pc:picChg>
      </pc:sldChg>
      <pc:sldChg chg="addSp delSp modSp add mod modNotesTx">
        <pc:chgData name="Tereza Houšková" userId="cc6f5d99-358d-4ddf-af7e-0fd823e118a1" providerId="ADAL" clId="{EFB11031-2A48-4E16-93EE-892DF2C9B65C}" dt="2022-11-14T09:18:13.471" v="4922" actId="255"/>
        <pc:sldMkLst>
          <pc:docMk/>
          <pc:sldMk cId="420813579" sldId="331"/>
        </pc:sldMkLst>
        <pc:spChg chg="mod">
          <ac:chgData name="Tereza Houšková" userId="cc6f5d99-358d-4ddf-af7e-0fd823e118a1" providerId="ADAL" clId="{EFB11031-2A48-4E16-93EE-892DF2C9B65C}" dt="2022-10-19T08:57:12.496" v="2494" actId="20577"/>
          <ac:spMkLst>
            <pc:docMk/>
            <pc:sldMk cId="420813579" sldId="331"/>
            <ac:spMk id="2" creationId="{2B8B2A5D-28CA-4439-A333-2039FBEC2B07}"/>
          </ac:spMkLst>
        </pc:spChg>
        <pc:spChg chg="del">
          <ac:chgData name="Tereza Houšková" userId="cc6f5d99-358d-4ddf-af7e-0fd823e118a1" providerId="ADAL" clId="{EFB11031-2A48-4E16-93EE-892DF2C9B65C}" dt="2022-10-19T10:02:19.513" v="2511"/>
          <ac:spMkLst>
            <pc:docMk/>
            <pc:sldMk cId="420813579" sldId="331"/>
            <ac:spMk id="3" creationId="{E9C43D0C-A677-48EC-9442-6133D4932A0F}"/>
          </ac:spMkLst>
        </pc:spChg>
        <pc:spChg chg="add del mod">
          <ac:chgData name="Tereza Houšková" userId="cc6f5d99-358d-4ddf-af7e-0fd823e118a1" providerId="ADAL" clId="{EFB11031-2A48-4E16-93EE-892DF2C9B65C}" dt="2022-10-19T10:07:49.443" v="2528"/>
          <ac:spMkLst>
            <pc:docMk/>
            <pc:sldMk cId="420813579" sldId="331"/>
            <ac:spMk id="6" creationId="{83DE5B69-290E-6537-67DF-2267B38179EE}"/>
          </ac:spMkLst>
        </pc:spChg>
        <pc:spChg chg="add del mod">
          <ac:chgData name="Tereza Houšková" userId="cc6f5d99-358d-4ddf-af7e-0fd823e118a1" providerId="ADAL" clId="{EFB11031-2A48-4E16-93EE-892DF2C9B65C}" dt="2022-10-19T10:30:58.590" v="2542"/>
          <ac:spMkLst>
            <pc:docMk/>
            <pc:sldMk cId="420813579" sldId="331"/>
            <ac:spMk id="11" creationId="{2D855901-EC07-1D89-444A-C697FF73BFC1}"/>
          </ac:spMkLst>
        </pc:spChg>
        <pc:graphicFrameChg chg="add del mod modGraphic">
          <ac:chgData name="Tereza Houšková" userId="cc6f5d99-358d-4ddf-af7e-0fd823e118a1" providerId="ADAL" clId="{EFB11031-2A48-4E16-93EE-892DF2C9B65C}" dt="2022-10-19T10:06:58.797" v="2527" actId="478"/>
          <ac:graphicFrameMkLst>
            <pc:docMk/>
            <pc:sldMk cId="420813579" sldId="331"/>
            <ac:graphicFrameMk id="4" creationId="{9546B476-5E9F-E755-8BB3-7889B215BC15}"/>
          </ac:graphicFrameMkLst>
        </pc:graphicFrameChg>
        <pc:graphicFrameChg chg="add del mod modGraphic">
          <ac:chgData name="Tereza Houšková" userId="cc6f5d99-358d-4ddf-af7e-0fd823e118a1" providerId="ADAL" clId="{EFB11031-2A48-4E16-93EE-892DF2C9B65C}" dt="2022-10-19T10:27:35.942" v="2541" actId="478"/>
          <ac:graphicFrameMkLst>
            <pc:docMk/>
            <pc:sldMk cId="420813579" sldId="331"/>
            <ac:graphicFrameMk id="9" creationId="{2EC5899E-AF64-41E4-4FE0-9C248CAA452E}"/>
          </ac:graphicFrameMkLst>
        </pc:graphicFrameChg>
        <pc:graphicFrameChg chg="add mod modGraphic">
          <ac:chgData name="Tereza Houšková" userId="cc6f5d99-358d-4ddf-af7e-0fd823e118a1" providerId="ADAL" clId="{EFB11031-2A48-4E16-93EE-892DF2C9B65C}" dt="2022-10-19T10:38:16.789" v="2647" actId="20577"/>
          <ac:graphicFrameMkLst>
            <pc:docMk/>
            <pc:sldMk cId="420813579" sldId="331"/>
            <ac:graphicFrameMk id="12" creationId="{91DB0386-4B34-12D7-CD6A-683880C0FCC1}"/>
          </ac:graphicFrameMkLst>
        </pc:graphicFrameChg>
      </pc:sldChg>
      <pc:sldChg chg="addSp delSp modSp add mod modNotesTx">
        <pc:chgData name="Tereza Houšková" userId="cc6f5d99-358d-4ddf-af7e-0fd823e118a1" providerId="ADAL" clId="{EFB11031-2A48-4E16-93EE-892DF2C9B65C}" dt="2022-11-14T09:18:42.921" v="4927" actId="403"/>
        <pc:sldMkLst>
          <pc:docMk/>
          <pc:sldMk cId="3182500370" sldId="332"/>
        </pc:sldMkLst>
        <pc:spChg chg="mod">
          <ac:chgData name="Tereza Houšková" userId="cc6f5d99-358d-4ddf-af7e-0fd823e118a1" providerId="ADAL" clId="{EFB11031-2A48-4E16-93EE-892DF2C9B65C}" dt="2022-10-19T12:45:36.459" v="2856" actId="1076"/>
          <ac:spMkLst>
            <pc:docMk/>
            <pc:sldMk cId="3182500370" sldId="332"/>
            <ac:spMk id="2" creationId="{2B8B2A5D-28CA-4439-A333-2039FBEC2B07}"/>
          </ac:spMkLst>
        </pc:spChg>
        <pc:spChg chg="del">
          <ac:chgData name="Tereza Houšková" userId="cc6f5d99-358d-4ddf-af7e-0fd823e118a1" providerId="ADAL" clId="{EFB11031-2A48-4E16-93EE-892DF2C9B65C}" dt="2022-10-19T12:43:30.277" v="2826"/>
          <ac:spMkLst>
            <pc:docMk/>
            <pc:sldMk cId="3182500370" sldId="332"/>
            <ac:spMk id="3" creationId="{E9C43D0C-A677-48EC-9442-6133D4932A0F}"/>
          </ac:spMkLst>
        </pc:spChg>
        <pc:graphicFrameChg chg="add mod modGraphic">
          <ac:chgData name="Tereza Houšková" userId="cc6f5d99-358d-4ddf-af7e-0fd823e118a1" providerId="ADAL" clId="{EFB11031-2A48-4E16-93EE-892DF2C9B65C}" dt="2022-11-14T09:18:42.921" v="4927" actId="403"/>
          <ac:graphicFrameMkLst>
            <pc:docMk/>
            <pc:sldMk cId="3182500370" sldId="332"/>
            <ac:graphicFrameMk id="4" creationId="{BAD960BA-681A-FA03-0F9B-FC55C5BC25DA}"/>
          </ac:graphicFrameMkLst>
        </pc:graphicFrameChg>
      </pc:sldChg>
      <pc:sldChg chg="addSp delSp modSp add mod">
        <pc:chgData name="Tereza Houšková" userId="cc6f5d99-358d-4ddf-af7e-0fd823e118a1" providerId="ADAL" clId="{EFB11031-2A48-4E16-93EE-892DF2C9B65C}" dt="2022-11-14T09:13:01.442" v="4910" actId="20577"/>
        <pc:sldMkLst>
          <pc:docMk/>
          <pc:sldMk cId="3734745338" sldId="333"/>
        </pc:sldMkLst>
        <pc:spChg chg="del mod">
          <ac:chgData name="Tereza Houšková" userId="cc6f5d99-358d-4ddf-af7e-0fd823e118a1" providerId="ADAL" clId="{EFB11031-2A48-4E16-93EE-892DF2C9B65C}" dt="2022-10-19T11:50:39.174" v="2651" actId="478"/>
          <ac:spMkLst>
            <pc:docMk/>
            <pc:sldMk cId="3734745338" sldId="333"/>
            <ac:spMk id="2" creationId="{2B8B2A5D-28CA-4439-A333-2039FBEC2B07}"/>
          </ac:spMkLst>
        </pc:spChg>
        <pc:spChg chg="add mod">
          <ac:chgData name="Tereza Houšková" userId="cc6f5d99-358d-4ddf-af7e-0fd823e118a1" providerId="ADAL" clId="{EFB11031-2A48-4E16-93EE-892DF2C9B65C}" dt="2022-11-14T09:01:36.930" v="4797" actId="113"/>
          <ac:spMkLst>
            <pc:docMk/>
            <pc:sldMk cId="3734745338" sldId="333"/>
            <ac:spMk id="3" creationId="{D22A1D7B-3357-E88A-DBC0-9B759A0BAB0A}"/>
          </ac:spMkLst>
        </pc:spChg>
        <pc:spChg chg="del mod">
          <ac:chgData name="Tereza Houšková" userId="cc6f5d99-358d-4ddf-af7e-0fd823e118a1" providerId="ADAL" clId="{EFB11031-2A48-4E16-93EE-892DF2C9B65C}" dt="2022-11-14T08:03:59.200" v="4202" actId="478"/>
          <ac:spMkLst>
            <pc:docMk/>
            <pc:sldMk cId="3734745338" sldId="333"/>
            <ac:spMk id="3" creationId="{E9C43D0C-A677-48EC-9442-6133D4932A0F}"/>
          </ac:spMkLst>
        </pc:spChg>
        <pc:spChg chg="add mod">
          <ac:chgData name="Tereza Houšková" userId="cc6f5d99-358d-4ddf-af7e-0fd823e118a1" providerId="ADAL" clId="{EFB11031-2A48-4E16-93EE-892DF2C9B65C}" dt="2022-11-14T09:13:01.442" v="4910" actId="20577"/>
          <ac:spMkLst>
            <pc:docMk/>
            <pc:sldMk cId="3734745338" sldId="333"/>
            <ac:spMk id="5" creationId="{408B6737-174E-B4FE-A2BA-10AD319E8E58}"/>
          </ac:spMkLst>
        </pc:spChg>
        <pc:graphicFrameChg chg="add del mod">
          <ac:chgData name="Tereza Houšková" userId="cc6f5d99-358d-4ddf-af7e-0fd823e118a1" providerId="ADAL" clId="{EFB11031-2A48-4E16-93EE-892DF2C9B65C}" dt="2022-11-14T08:03:55.597" v="4201" actId="478"/>
          <ac:graphicFrameMkLst>
            <pc:docMk/>
            <pc:sldMk cId="3734745338" sldId="333"/>
            <ac:graphicFrameMk id="4" creationId="{411321BB-E51C-017D-3883-9DD7573AB90B}"/>
          </ac:graphicFrameMkLst>
        </pc:graphicFrameChg>
        <pc:picChg chg="add mod">
          <ac:chgData name="Tereza Houšková" userId="cc6f5d99-358d-4ddf-af7e-0fd823e118a1" providerId="ADAL" clId="{EFB11031-2A48-4E16-93EE-892DF2C9B65C}" dt="2022-11-14T08:49:47.457" v="4321" actId="1076"/>
          <ac:picMkLst>
            <pc:docMk/>
            <pc:sldMk cId="3734745338" sldId="333"/>
            <ac:picMk id="2" creationId="{E560C8FE-EC8A-3ECF-13DA-F32E5739780C}"/>
          </ac:picMkLst>
        </pc:picChg>
        <pc:picChg chg="del">
          <ac:chgData name="Tereza Houšková" userId="cc6f5d99-358d-4ddf-af7e-0fd823e118a1" providerId="ADAL" clId="{EFB11031-2A48-4E16-93EE-892DF2C9B65C}" dt="2022-10-19T11:51:15.813" v="2657" actId="478"/>
          <ac:picMkLst>
            <pc:docMk/>
            <pc:sldMk cId="3734745338" sldId="333"/>
            <ac:picMk id="8" creationId="{9C037BDA-F1A5-4E57-A5AF-EFEA73F88853}"/>
          </ac:picMkLst>
        </pc:picChg>
      </pc:sldChg>
      <pc:sldChg chg="modSp mod">
        <pc:chgData name="Tereza Houšková" userId="cc6f5d99-358d-4ddf-af7e-0fd823e118a1" providerId="ADAL" clId="{EFB11031-2A48-4E16-93EE-892DF2C9B65C}" dt="2022-10-31T08:31:06.017" v="4198" actId="20577"/>
        <pc:sldMkLst>
          <pc:docMk/>
          <pc:sldMk cId="3573553956" sldId="336"/>
        </pc:sldMkLst>
        <pc:spChg chg="mod">
          <ac:chgData name="Tereza Houšková" userId="cc6f5d99-358d-4ddf-af7e-0fd823e118a1" providerId="ADAL" clId="{EFB11031-2A48-4E16-93EE-892DF2C9B65C}" dt="2022-10-31T08:31:06.017" v="4198" actId="20577"/>
          <ac:spMkLst>
            <pc:docMk/>
            <pc:sldMk cId="3573553956" sldId="336"/>
            <ac:spMk id="3" creationId="{E9C43D0C-A677-48EC-9442-6133D4932A0F}"/>
          </ac:spMkLst>
        </pc:spChg>
      </pc:sldChg>
      <pc:sldChg chg="del">
        <pc:chgData name="Tereza Houšková" userId="cc6f5d99-358d-4ddf-af7e-0fd823e118a1" providerId="ADAL" clId="{EFB11031-2A48-4E16-93EE-892DF2C9B65C}" dt="2022-11-14T08:17:01.001" v="4226" actId="2696"/>
        <pc:sldMkLst>
          <pc:docMk/>
          <pc:sldMk cId="469927879" sldId="337"/>
        </pc:sldMkLst>
      </pc:sldChg>
      <pc:sldChg chg="modSp mod">
        <pc:chgData name="Tereza Houšková" userId="cc6f5d99-358d-4ddf-af7e-0fd823e118a1" providerId="ADAL" clId="{EFB11031-2A48-4E16-93EE-892DF2C9B65C}" dt="2022-11-14T08:08:21.316" v="4211" actId="20577"/>
        <pc:sldMkLst>
          <pc:docMk/>
          <pc:sldMk cId="526910132" sldId="338"/>
        </pc:sldMkLst>
        <pc:spChg chg="mod">
          <ac:chgData name="Tereza Houšková" userId="cc6f5d99-358d-4ddf-af7e-0fd823e118a1" providerId="ADAL" clId="{EFB11031-2A48-4E16-93EE-892DF2C9B65C}" dt="2022-11-14T08:08:21.316" v="4211" actId="20577"/>
          <ac:spMkLst>
            <pc:docMk/>
            <pc:sldMk cId="526910132" sldId="338"/>
            <ac:spMk id="3" creationId="{E9C43D0C-A677-48EC-9442-6133D4932A0F}"/>
          </ac:spMkLst>
        </pc:spChg>
      </pc:sldChg>
      <pc:sldChg chg="modSp mod">
        <pc:chgData name="Tereza Houšková" userId="cc6f5d99-358d-4ddf-af7e-0fd823e118a1" providerId="ADAL" clId="{EFB11031-2A48-4E16-93EE-892DF2C9B65C}" dt="2022-11-14T08:40:53.740" v="4252" actId="1076"/>
        <pc:sldMkLst>
          <pc:docMk/>
          <pc:sldMk cId="2206932653" sldId="339"/>
        </pc:sldMkLst>
        <pc:spChg chg="mod">
          <ac:chgData name="Tereza Houšková" userId="cc6f5d99-358d-4ddf-af7e-0fd823e118a1" providerId="ADAL" clId="{EFB11031-2A48-4E16-93EE-892DF2C9B65C}" dt="2022-11-14T08:40:53.740" v="4252" actId="1076"/>
          <ac:spMkLst>
            <pc:docMk/>
            <pc:sldMk cId="2206932653" sldId="339"/>
            <ac:spMk id="9" creationId="{98E089D8-2DE0-410E-93CB-5D9316C82E59}"/>
          </ac:spMkLst>
        </pc:spChg>
      </pc:sldChg>
      <pc:sldChg chg="add">
        <pc:chgData name="Tereza Houšková" userId="cc6f5d99-358d-4ddf-af7e-0fd823e118a1" providerId="ADAL" clId="{EFB11031-2A48-4E16-93EE-892DF2C9B65C}" dt="2022-11-14T14:08:36.309" v="4928" actId="2890"/>
        <pc:sldMkLst>
          <pc:docMk/>
          <pc:sldMk cId="1984793169" sldId="340"/>
        </pc:sldMkLst>
      </pc:sldChg>
    </pc:docChg>
  </pc:docChgLst>
  <pc:docChgLst>
    <pc:chgData name="Alena Nováková" userId="70640ab2-8543-4e4d-b13b-c90c83b4e8dc" providerId="ADAL" clId="{CFB3DA11-4DCF-42E7-A85A-F692CE5018A1}"/>
    <pc:docChg chg="undo redo custSel addSld delSld modSld sldOrd">
      <pc:chgData name="Alena Nováková" userId="70640ab2-8543-4e4d-b13b-c90c83b4e8dc" providerId="ADAL" clId="{CFB3DA11-4DCF-42E7-A85A-F692CE5018A1}" dt="2022-11-15T05:50:51.867" v="2185" actId="20577"/>
      <pc:docMkLst>
        <pc:docMk/>
      </pc:docMkLst>
      <pc:sldChg chg="modSp mod">
        <pc:chgData name="Alena Nováková" userId="70640ab2-8543-4e4d-b13b-c90c83b4e8dc" providerId="ADAL" clId="{CFB3DA11-4DCF-42E7-A85A-F692CE5018A1}" dt="2022-11-13T14:45:23.006" v="349" actId="113"/>
        <pc:sldMkLst>
          <pc:docMk/>
          <pc:sldMk cId="24660651" sldId="257"/>
        </pc:sldMkLst>
        <pc:spChg chg="mod">
          <ac:chgData name="Alena Nováková" userId="70640ab2-8543-4e4d-b13b-c90c83b4e8dc" providerId="ADAL" clId="{CFB3DA11-4DCF-42E7-A85A-F692CE5018A1}" dt="2022-11-13T14:45:23.006" v="349" actId="113"/>
          <ac:spMkLst>
            <pc:docMk/>
            <pc:sldMk cId="24660651" sldId="257"/>
            <ac:spMk id="3" creationId="{76FA776C-AE85-4F71-89B5-B2D86B4B6E25}"/>
          </ac:spMkLst>
        </pc:spChg>
      </pc:sldChg>
      <pc:sldChg chg="modSp mod">
        <pc:chgData name="Alena Nováková" userId="70640ab2-8543-4e4d-b13b-c90c83b4e8dc" providerId="ADAL" clId="{CFB3DA11-4DCF-42E7-A85A-F692CE5018A1}" dt="2022-10-30T05:21:51.918" v="1" actId="6549"/>
        <pc:sldMkLst>
          <pc:docMk/>
          <pc:sldMk cId="3241288794" sldId="266"/>
        </pc:sldMkLst>
        <pc:spChg chg="mod">
          <ac:chgData name="Alena Nováková" userId="70640ab2-8543-4e4d-b13b-c90c83b4e8dc" providerId="ADAL" clId="{CFB3DA11-4DCF-42E7-A85A-F692CE5018A1}" dt="2022-10-30T05:21:51.918" v="1" actId="6549"/>
          <ac:spMkLst>
            <pc:docMk/>
            <pc:sldMk cId="3241288794" sldId="266"/>
            <ac:spMk id="3" creationId="{FBC59196-9F3A-4CDF-82A4-673AD034FE66}"/>
          </ac:spMkLst>
        </pc:spChg>
      </pc:sldChg>
      <pc:sldChg chg="modSp mod">
        <pc:chgData name="Alena Nováková" userId="70640ab2-8543-4e4d-b13b-c90c83b4e8dc" providerId="ADAL" clId="{CFB3DA11-4DCF-42E7-A85A-F692CE5018A1}" dt="2022-11-13T14:46:34.233" v="377" actId="6549"/>
        <pc:sldMkLst>
          <pc:docMk/>
          <pc:sldMk cId="4229185051" sldId="269"/>
        </pc:sldMkLst>
        <pc:spChg chg="mod">
          <ac:chgData name="Alena Nováková" userId="70640ab2-8543-4e4d-b13b-c90c83b4e8dc" providerId="ADAL" clId="{CFB3DA11-4DCF-42E7-A85A-F692CE5018A1}" dt="2022-11-13T14:46:34.233" v="377" actId="6549"/>
          <ac:spMkLst>
            <pc:docMk/>
            <pc:sldMk cId="4229185051" sldId="269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CFB3DA11-4DCF-42E7-A85A-F692CE5018A1}" dt="2022-11-13T14:50:57.097" v="410" actId="6549"/>
        <pc:sldMkLst>
          <pc:docMk/>
          <pc:sldMk cId="135837720" sldId="273"/>
        </pc:sldMkLst>
        <pc:spChg chg="mod">
          <ac:chgData name="Alena Nováková" userId="70640ab2-8543-4e4d-b13b-c90c83b4e8dc" providerId="ADAL" clId="{CFB3DA11-4DCF-42E7-A85A-F692CE5018A1}" dt="2022-11-13T14:50:57.097" v="410" actId="6549"/>
          <ac:spMkLst>
            <pc:docMk/>
            <pc:sldMk cId="135837720" sldId="273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CFB3DA11-4DCF-42E7-A85A-F692CE5018A1}" dt="2022-11-13T14:51:35.141" v="411" actId="6549"/>
        <pc:sldMkLst>
          <pc:docMk/>
          <pc:sldMk cId="3062268301" sldId="276"/>
        </pc:sldMkLst>
        <pc:spChg chg="mod">
          <ac:chgData name="Alena Nováková" userId="70640ab2-8543-4e4d-b13b-c90c83b4e8dc" providerId="ADAL" clId="{CFB3DA11-4DCF-42E7-A85A-F692CE5018A1}" dt="2022-11-13T14:51:35.141" v="411" actId="6549"/>
          <ac:spMkLst>
            <pc:docMk/>
            <pc:sldMk cId="3062268301" sldId="276"/>
            <ac:spMk id="3" creationId="{E9C43D0C-A677-48EC-9442-6133D4932A0F}"/>
          </ac:spMkLst>
        </pc:spChg>
      </pc:sldChg>
      <pc:sldChg chg="modSp mod ord">
        <pc:chgData name="Alena Nováková" userId="70640ab2-8543-4e4d-b13b-c90c83b4e8dc" providerId="ADAL" clId="{CFB3DA11-4DCF-42E7-A85A-F692CE5018A1}" dt="2022-11-15T05:26:07.378" v="1557"/>
        <pc:sldMkLst>
          <pc:docMk/>
          <pc:sldMk cId="3058895603" sldId="316"/>
        </pc:sldMkLst>
        <pc:spChg chg="mod">
          <ac:chgData name="Alena Nováková" userId="70640ab2-8543-4e4d-b13b-c90c83b4e8dc" providerId="ADAL" clId="{CFB3DA11-4DCF-42E7-A85A-F692CE5018A1}" dt="2022-11-13T14:59:33.255" v="1003" actId="6549"/>
          <ac:spMkLst>
            <pc:docMk/>
            <pc:sldMk cId="3058895603" sldId="316"/>
            <ac:spMk id="2" creationId="{2B8B2A5D-28CA-4439-A333-2039FBEC2B07}"/>
          </ac:spMkLst>
        </pc:spChg>
      </pc:sldChg>
      <pc:sldChg chg="modSp add mod ord">
        <pc:chgData name="Alena Nováková" userId="70640ab2-8543-4e4d-b13b-c90c83b4e8dc" providerId="ADAL" clId="{CFB3DA11-4DCF-42E7-A85A-F692CE5018A1}" dt="2022-11-13T14:49:46.715" v="384" actId="6549"/>
        <pc:sldMkLst>
          <pc:docMk/>
          <pc:sldMk cId="3573553956" sldId="336"/>
        </pc:sldMkLst>
        <pc:spChg chg="mod">
          <ac:chgData name="Alena Nováková" userId="70640ab2-8543-4e4d-b13b-c90c83b4e8dc" providerId="ADAL" clId="{CFB3DA11-4DCF-42E7-A85A-F692CE5018A1}" dt="2022-10-30T05:22:21.735" v="24" actId="20577"/>
          <ac:spMkLst>
            <pc:docMk/>
            <pc:sldMk cId="3573553956" sldId="336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4:49:46.715" v="384" actId="6549"/>
          <ac:spMkLst>
            <pc:docMk/>
            <pc:sldMk cId="3573553956" sldId="336"/>
            <ac:spMk id="3" creationId="{E9C43D0C-A677-48EC-9442-6133D4932A0F}"/>
          </ac:spMkLst>
        </pc:spChg>
      </pc:sldChg>
      <pc:sldChg chg="modSp add del mod">
        <pc:chgData name="Alena Nováková" userId="70640ab2-8543-4e4d-b13b-c90c83b4e8dc" providerId="ADAL" clId="{CFB3DA11-4DCF-42E7-A85A-F692CE5018A1}" dt="2022-11-13T14:57:59.310" v="969" actId="20577"/>
        <pc:sldMkLst>
          <pc:docMk/>
          <pc:sldMk cId="526910132" sldId="338"/>
        </pc:sldMkLst>
        <pc:spChg chg="mod">
          <ac:chgData name="Alena Nováková" userId="70640ab2-8543-4e4d-b13b-c90c83b4e8dc" providerId="ADAL" clId="{CFB3DA11-4DCF-42E7-A85A-F692CE5018A1}" dt="2022-11-13T14:53:12.912" v="461" actId="20577"/>
          <ac:spMkLst>
            <pc:docMk/>
            <pc:sldMk cId="526910132" sldId="338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4:57:59.310" v="969" actId="20577"/>
          <ac:spMkLst>
            <pc:docMk/>
            <pc:sldMk cId="526910132" sldId="338"/>
            <ac:spMk id="3" creationId="{E9C43D0C-A677-48EC-9442-6133D4932A0F}"/>
          </ac:spMkLst>
        </pc:spChg>
      </pc:sldChg>
      <pc:sldChg chg="add del">
        <pc:chgData name="Alena Nováková" userId="70640ab2-8543-4e4d-b13b-c90c83b4e8dc" providerId="ADAL" clId="{CFB3DA11-4DCF-42E7-A85A-F692CE5018A1}" dt="2022-11-13T14:47:33.207" v="379" actId="2890"/>
        <pc:sldMkLst>
          <pc:docMk/>
          <pc:sldMk cId="3045984988" sldId="338"/>
        </pc:sldMkLst>
      </pc:sldChg>
      <pc:sldChg chg="modSp add mod">
        <pc:chgData name="Alena Nováková" userId="70640ab2-8543-4e4d-b13b-c90c83b4e8dc" providerId="ADAL" clId="{CFB3DA11-4DCF-42E7-A85A-F692CE5018A1}" dt="2022-11-13T15:11:24.079" v="1555" actId="113"/>
        <pc:sldMkLst>
          <pc:docMk/>
          <pc:sldMk cId="2206932653" sldId="339"/>
        </pc:sldMkLst>
        <pc:spChg chg="mod">
          <ac:chgData name="Alena Nováková" userId="70640ab2-8543-4e4d-b13b-c90c83b4e8dc" providerId="ADAL" clId="{CFB3DA11-4DCF-42E7-A85A-F692CE5018A1}" dt="2022-11-13T15:00:06.976" v="1024" actId="20577"/>
          <ac:spMkLst>
            <pc:docMk/>
            <pc:sldMk cId="2206932653" sldId="339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3T15:11:24.079" v="1555" actId="113"/>
          <ac:spMkLst>
            <pc:docMk/>
            <pc:sldMk cId="2206932653" sldId="339"/>
            <ac:spMk id="9" creationId="{98E089D8-2DE0-410E-93CB-5D9316C82E59}"/>
          </ac:spMkLst>
        </pc:spChg>
      </pc:sldChg>
      <pc:sldChg chg="modSp add mod">
        <pc:chgData name="Alena Nováková" userId="70640ab2-8543-4e4d-b13b-c90c83b4e8dc" providerId="ADAL" clId="{CFB3DA11-4DCF-42E7-A85A-F692CE5018A1}" dt="2022-11-15T05:50:51.867" v="2185" actId="20577"/>
        <pc:sldMkLst>
          <pc:docMk/>
          <pc:sldMk cId="3058037425" sldId="341"/>
        </pc:sldMkLst>
        <pc:spChg chg="mod">
          <ac:chgData name="Alena Nováková" userId="70640ab2-8543-4e4d-b13b-c90c83b4e8dc" providerId="ADAL" clId="{CFB3DA11-4DCF-42E7-A85A-F692CE5018A1}" dt="2022-11-15T05:26:49.902" v="1583" actId="20577"/>
          <ac:spMkLst>
            <pc:docMk/>
            <pc:sldMk cId="3058037425" sldId="341"/>
            <ac:spMk id="2" creationId="{2B8B2A5D-28CA-4439-A333-2039FBEC2B07}"/>
          </ac:spMkLst>
        </pc:spChg>
        <pc:spChg chg="mod">
          <ac:chgData name="Alena Nováková" userId="70640ab2-8543-4e4d-b13b-c90c83b4e8dc" providerId="ADAL" clId="{CFB3DA11-4DCF-42E7-A85A-F692CE5018A1}" dt="2022-11-15T05:50:51.867" v="2185" actId="20577"/>
          <ac:spMkLst>
            <pc:docMk/>
            <pc:sldMk cId="3058037425" sldId="341"/>
            <ac:spMk id="9" creationId="{98E089D8-2DE0-410E-93CB-5D9316C82E59}"/>
          </ac:spMkLst>
        </pc:spChg>
      </pc:sldChg>
    </pc:docChg>
  </pc:docChgLst>
  <pc:docChgLst>
    <pc:chgData name="Alena Nováková" userId="70640ab2-8543-4e4d-b13b-c90c83b4e8dc" providerId="ADAL" clId="{567CBE36-47E0-4B4C-BB86-FB066C887605}"/>
    <pc:docChg chg="custSel modSld">
      <pc:chgData name="Alena Nováková" userId="70640ab2-8543-4e4d-b13b-c90c83b4e8dc" providerId="ADAL" clId="{567CBE36-47E0-4B4C-BB86-FB066C887605}" dt="2022-10-14T08:43:39.164" v="312" actId="20577"/>
      <pc:docMkLst>
        <pc:docMk/>
      </pc:docMkLst>
      <pc:sldChg chg="modSp mod">
        <pc:chgData name="Alena Nováková" userId="70640ab2-8543-4e4d-b13b-c90c83b4e8dc" providerId="ADAL" clId="{567CBE36-47E0-4B4C-BB86-FB066C887605}" dt="2022-10-14T07:39:47.640" v="72" actId="27636"/>
        <pc:sldMkLst>
          <pc:docMk/>
          <pc:sldMk cId="4229185051" sldId="269"/>
        </pc:sldMkLst>
        <pc:spChg chg="mod">
          <ac:chgData name="Alena Nováková" userId="70640ab2-8543-4e4d-b13b-c90c83b4e8dc" providerId="ADAL" clId="{567CBE36-47E0-4B4C-BB86-FB066C887605}" dt="2022-10-14T07:37:42.146" v="1" actId="20577"/>
          <ac:spMkLst>
            <pc:docMk/>
            <pc:sldMk cId="4229185051" sldId="269"/>
            <ac:spMk id="2" creationId="{2B8B2A5D-28CA-4439-A333-2039FBEC2B07}"/>
          </ac:spMkLst>
        </pc:spChg>
        <pc:spChg chg="mod">
          <ac:chgData name="Alena Nováková" userId="70640ab2-8543-4e4d-b13b-c90c83b4e8dc" providerId="ADAL" clId="{567CBE36-47E0-4B4C-BB86-FB066C887605}" dt="2022-10-14T07:39:47.640" v="72" actId="27636"/>
          <ac:spMkLst>
            <pc:docMk/>
            <pc:sldMk cId="4229185051" sldId="269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8:32:42.948" v="92" actId="6549"/>
        <pc:sldMkLst>
          <pc:docMk/>
          <pc:sldMk cId="135837720" sldId="273"/>
        </pc:sldMkLst>
        <pc:spChg chg="mod">
          <ac:chgData name="Alena Nováková" userId="70640ab2-8543-4e4d-b13b-c90c83b4e8dc" providerId="ADAL" clId="{567CBE36-47E0-4B4C-BB86-FB066C887605}" dt="2022-10-14T08:32:42.948" v="92" actId="6549"/>
          <ac:spMkLst>
            <pc:docMk/>
            <pc:sldMk cId="135837720" sldId="273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7:42:26.389" v="87" actId="5793"/>
        <pc:sldMkLst>
          <pc:docMk/>
          <pc:sldMk cId="3718542173" sldId="312"/>
        </pc:sldMkLst>
        <pc:spChg chg="mod">
          <ac:chgData name="Alena Nováková" userId="70640ab2-8543-4e4d-b13b-c90c83b4e8dc" providerId="ADAL" clId="{567CBE36-47E0-4B4C-BB86-FB066C887605}" dt="2022-10-14T07:42:26.389" v="87" actId="5793"/>
          <ac:spMkLst>
            <pc:docMk/>
            <pc:sldMk cId="3718542173" sldId="312"/>
            <ac:spMk id="3" creationId="{E9C43D0C-A677-48EC-9442-6133D4932A0F}"/>
          </ac:spMkLst>
        </pc:spChg>
      </pc:sldChg>
      <pc:sldChg chg="modSp mod">
        <pc:chgData name="Alena Nováková" userId="70640ab2-8543-4e4d-b13b-c90c83b4e8dc" providerId="ADAL" clId="{567CBE36-47E0-4B4C-BB86-FB066C887605}" dt="2022-10-14T08:43:39.164" v="312" actId="20577"/>
        <pc:sldMkLst>
          <pc:docMk/>
          <pc:sldMk cId="3058895603" sldId="316"/>
        </pc:sldMkLst>
        <pc:spChg chg="mod">
          <ac:chgData name="Alena Nováková" userId="70640ab2-8543-4e4d-b13b-c90c83b4e8dc" providerId="ADAL" clId="{567CBE36-47E0-4B4C-BB86-FB066C887605}" dt="2022-10-14T08:43:39.164" v="312" actId="20577"/>
          <ac:spMkLst>
            <pc:docMk/>
            <pc:sldMk cId="3058895603" sldId="316"/>
            <ac:spMk id="9" creationId="{98E089D8-2DE0-410E-93CB-5D9316C82E59}"/>
          </ac:spMkLst>
        </pc:spChg>
      </pc:sldChg>
      <pc:sldChg chg="modSp mod">
        <pc:chgData name="Alena Nováková" userId="70640ab2-8543-4e4d-b13b-c90c83b4e8dc" providerId="ADAL" clId="{567CBE36-47E0-4B4C-BB86-FB066C887605}" dt="2022-10-14T08:33:15.765" v="95" actId="20577"/>
        <pc:sldMkLst>
          <pc:docMk/>
          <pc:sldMk cId="2527625731" sldId="320"/>
        </pc:sldMkLst>
        <pc:spChg chg="mod">
          <ac:chgData name="Alena Nováková" userId="70640ab2-8543-4e4d-b13b-c90c83b4e8dc" providerId="ADAL" clId="{567CBE36-47E0-4B4C-BB86-FB066C887605}" dt="2022-10-14T08:33:15.765" v="95" actId="20577"/>
          <ac:spMkLst>
            <pc:docMk/>
            <pc:sldMk cId="2527625731" sldId="320"/>
            <ac:spMk id="9" creationId="{98E089D8-2DE0-410E-93CB-5D9316C82E59}"/>
          </ac:spMkLst>
        </pc:spChg>
      </pc:sldChg>
    </pc:docChg>
  </pc:docChgLst>
  <pc:docChgLst>
    <pc:chgData name="Alena Nováková" userId="70640ab2-8543-4e4d-b13b-c90c83b4e8dc" providerId="ADAL" clId="{9451DA00-1549-4191-BD35-AD156493F9E6}"/>
    <pc:docChg chg="custSel addSld delSld modSld sldOrd">
      <pc:chgData name="Alena Nováková" userId="70640ab2-8543-4e4d-b13b-c90c83b4e8dc" providerId="ADAL" clId="{9451DA00-1549-4191-BD35-AD156493F9E6}" dt="2023-10-16T08:07:12.848" v="721" actId="20577"/>
      <pc:docMkLst>
        <pc:docMk/>
      </pc:docMkLst>
      <pc:sldChg chg="modSp mod">
        <pc:chgData name="Alena Nováková" userId="70640ab2-8543-4e4d-b13b-c90c83b4e8dc" providerId="ADAL" clId="{9451DA00-1549-4191-BD35-AD156493F9E6}" dt="2023-10-12T06:41:13.011" v="33" actId="20577"/>
        <pc:sldMkLst>
          <pc:docMk/>
          <pc:sldMk cId="14058089" sldId="313"/>
        </pc:sldMkLst>
        <pc:spChg chg="mod">
          <ac:chgData name="Alena Nováková" userId="70640ab2-8543-4e4d-b13b-c90c83b4e8dc" providerId="ADAL" clId="{9451DA00-1549-4191-BD35-AD156493F9E6}" dt="2023-10-12T06:41:13.011" v="33" actId="20577"/>
          <ac:spMkLst>
            <pc:docMk/>
            <pc:sldMk cId="14058089" sldId="313"/>
            <ac:spMk id="2" creationId="{DD20969D-EB84-46F9-BA54-36A3770C2845}"/>
          </ac:spMkLst>
        </pc:spChg>
      </pc:sldChg>
      <pc:sldChg chg="modSp mod">
        <pc:chgData name="Alena Nováková" userId="70640ab2-8543-4e4d-b13b-c90c83b4e8dc" providerId="ADAL" clId="{9451DA00-1549-4191-BD35-AD156493F9E6}" dt="2023-10-12T06:40:58.387" v="18" actId="113"/>
        <pc:sldMkLst>
          <pc:docMk/>
          <pc:sldMk cId="1984793169" sldId="340"/>
        </pc:sldMkLst>
        <pc:spChg chg="mod">
          <ac:chgData name="Alena Nováková" userId="70640ab2-8543-4e4d-b13b-c90c83b4e8dc" providerId="ADAL" clId="{9451DA00-1549-4191-BD35-AD156493F9E6}" dt="2023-10-12T06:40:58.387" v="18" actId="113"/>
          <ac:spMkLst>
            <pc:docMk/>
            <pc:sldMk cId="1984793169" sldId="340"/>
            <ac:spMk id="3" creationId="{76FA776C-AE85-4F71-89B5-B2D86B4B6E25}"/>
          </ac:spMkLst>
        </pc:spChg>
      </pc:sldChg>
      <pc:sldChg chg="modSp del mod">
        <pc:chgData name="Alena Nováková" userId="70640ab2-8543-4e4d-b13b-c90c83b4e8dc" providerId="ADAL" clId="{9451DA00-1549-4191-BD35-AD156493F9E6}" dt="2023-10-12T07:07:24.123" v="212" actId="47"/>
        <pc:sldMkLst>
          <pc:docMk/>
          <pc:sldMk cId="4227258866" sldId="374"/>
        </pc:sldMkLst>
        <pc:spChg chg="mod">
          <ac:chgData name="Alena Nováková" userId="70640ab2-8543-4e4d-b13b-c90c83b4e8dc" providerId="ADAL" clId="{9451DA00-1549-4191-BD35-AD156493F9E6}" dt="2023-10-12T07:06:24.408" v="174" actId="20577"/>
          <ac:spMkLst>
            <pc:docMk/>
            <pc:sldMk cId="4227258866" sldId="374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6:58.358" v="208" actId="20577"/>
          <ac:spMkLst>
            <pc:docMk/>
            <pc:sldMk cId="4227258866" sldId="374"/>
            <ac:spMk id="9" creationId="{98E089D8-2DE0-410E-93CB-5D9316C82E59}"/>
          </ac:spMkLst>
        </pc:spChg>
      </pc:sldChg>
      <pc:sldChg chg="modSp mod">
        <pc:chgData name="Alena Nováková" userId="70640ab2-8543-4e4d-b13b-c90c83b4e8dc" providerId="ADAL" clId="{9451DA00-1549-4191-BD35-AD156493F9E6}" dt="2023-10-16T08:07:12.848" v="721" actId="20577"/>
        <pc:sldMkLst>
          <pc:docMk/>
          <pc:sldMk cId="3470884696" sldId="387"/>
        </pc:sldMkLst>
        <pc:spChg chg="mod">
          <ac:chgData name="Alena Nováková" userId="70640ab2-8543-4e4d-b13b-c90c83b4e8dc" providerId="ADAL" clId="{9451DA00-1549-4191-BD35-AD156493F9E6}" dt="2023-10-16T08:07:12.848" v="721" actId="20577"/>
          <ac:spMkLst>
            <pc:docMk/>
            <pc:sldMk cId="3470884696" sldId="387"/>
            <ac:spMk id="9" creationId="{98E089D8-2DE0-410E-93CB-5D9316C82E59}"/>
          </ac:spMkLst>
        </pc:spChg>
      </pc:sldChg>
      <pc:sldChg chg="add">
        <pc:chgData name="Alena Nováková" userId="70640ab2-8543-4e4d-b13b-c90c83b4e8dc" providerId="ADAL" clId="{9451DA00-1549-4191-BD35-AD156493F9E6}" dt="2023-10-12T06:40:29.592" v="0" actId="2890"/>
        <pc:sldMkLst>
          <pc:docMk/>
          <pc:sldMk cId="2078962168" sldId="388"/>
        </pc:sldMkLst>
      </pc:sldChg>
      <pc:sldChg chg="modSp add mod ord">
        <pc:chgData name="Alena Nováková" userId="70640ab2-8543-4e4d-b13b-c90c83b4e8dc" providerId="ADAL" clId="{9451DA00-1549-4191-BD35-AD156493F9E6}" dt="2023-10-12T07:04:06.283" v="154" actId="20577"/>
        <pc:sldMkLst>
          <pc:docMk/>
          <pc:sldMk cId="1781747503" sldId="389"/>
        </pc:sldMkLst>
        <pc:spChg chg="mod">
          <ac:chgData name="Alena Nováková" userId="70640ab2-8543-4e4d-b13b-c90c83b4e8dc" providerId="ADAL" clId="{9451DA00-1549-4191-BD35-AD156493F9E6}" dt="2023-10-12T06:51:50.487" v="59" actId="20577"/>
          <ac:spMkLst>
            <pc:docMk/>
            <pc:sldMk cId="1781747503" sldId="389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4:06.283" v="154" actId="20577"/>
          <ac:spMkLst>
            <pc:docMk/>
            <pc:sldMk cId="1781747503" sldId="389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0:09.670" v="74" actId="6549"/>
        <pc:sldMkLst>
          <pc:docMk/>
          <pc:sldMk cId="833950063" sldId="390"/>
        </pc:sldMkLst>
        <pc:spChg chg="mod">
          <ac:chgData name="Alena Nováková" userId="70640ab2-8543-4e4d-b13b-c90c83b4e8dc" providerId="ADAL" clId="{9451DA00-1549-4191-BD35-AD156493F9E6}" dt="2023-10-12T06:52:44.579" v="69" actId="20577"/>
          <ac:spMkLst>
            <pc:docMk/>
            <pc:sldMk cId="833950063" sldId="390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0:09.670" v="74" actId="6549"/>
          <ac:spMkLst>
            <pc:docMk/>
            <pc:sldMk cId="833950063" sldId="390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16:47.878" v="684" actId="20577"/>
        <pc:sldMkLst>
          <pc:docMk/>
          <pc:sldMk cId="4088880078" sldId="391"/>
        </pc:sldMkLst>
        <pc:spChg chg="mod">
          <ac:chgData name="Alena Nováková" userId="70640ab2-8543-4e4d-b13b-c90c83b4e8dc" providerId="ADAL" clId="{9451DA00-1549-4191-BD35-AD156493F9E6}" dt="2023-10-12T07:01:04.333" v="94" actId="20577"/>
          <ac:spMkLst>
            <pc:docMk/>
            <pc:sldMk cId="4088880078" sldId="391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16:47.878" v="684" actId="20577"/>
          <ac:spMkLst>
            <pc:docMk/>
            <pc:sldMk cId="4088880078" sldId="391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1:48.869" v="113" actId="20577"/>
        <pc:sldMkLst>
          <pc:docMk/>
          <pc:sldMk cId="583708607" sldId="392"/>
        </pc:sldMkLst>
        <pc:spChg chg="mod">
          <ac:chgData name="Alena Nováková" userId="70640ab2-8543-4e4d-b13b-c90c83b4e8dc" providerId="ADAL" clId="{9451DA00-1549-4191-BD35-AD156493F9E6}" dt="2023-10-12T07:01:48.869" v="113" actId="20577"/>
          <ac:spMkLst>
            <pc:docMk/>
            <pc:sldMk cId="583708607" sldId="392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1:39.826" v="96"/>
          <ac:spMkLst>
            <pc:docMk/>
            <pc:sldMk cId="583708607" sldId="392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02:26.403" v="131" actId="20577"/>
        <pc:sldMkLst>
          <pc:docMk/>
          <pc:sldMk cId="1615044685" sldId="393"/>
        </pc:sldMkLst>
        <pc:spChg chg="mod">
          <ac:chgData name="Alena Nováková" userId="70640ab2-8543-4e4d-b13b-c90c83b4e8dc" providerId="ADAL" clId="{9451DA00-1549-4191-BD35-AD156493F9E6}" dt="2023-10-12T07:02:26.403" v="131" actId="20577"/>
          <ac:spMkLst>
            <pc:docMk/>
            <pc:sldMk cId="1615044685" sldId="393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2:16.873" v="115"/>
          <ac:spMkLst>
            <pc:docMk/>
            <pc:sldMk cId="1615044685" sldId="393"/>
            <ac:spMk id="3" creationId="{E9C43D0C-A677-48EC-9442-6133D4932A0F}"/>
          </ac:spMkLst>
        </pc:spChg>
      </pc:sldChg>
      <pc:sldChg chg="modSp add mod ord">
        <pc:chgData name="Alena Nováková" userId="70640ab2-8543-4e4d-b13b-c90c83b4e8dc" providerId="ADAL" clId="{9451DA00-1549-4191-BD35-AD156493F9E6}" dt="2023-10-12T07:09:59.613" v="419" actId="6549"/>
        <pc:sldMkLst>
          <pc:docMk/>
          <pc:sldMk cId="3877769036" sldId="394"/>
        </pc:sldMkLst>
        <pc:spChg chg="mod">
          <ac:chgData name="Alena Nováková" userId="70640ab2-8543-4e4d-b13b-c90c83b4e8dc" providerId="ADAL" clId="{9451DA00-1549-4191-BD35-AD156493F9E6}" dt="2023-10-12T07:07:39.026" v="254" actId="6549"/>
          <ac:spMkLst>
            <pc:docMk/>
            <pc:sldMk cId="3877769036" sldId="394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09:59.613" v="419" actId="6549"/>
          <ac:spMkLst>
            <pc:docMk/>
            <pc:sldMk cId="3877769036" sldId="394"/>
            <ac:spMk id="3" creationId="{E9C43D0C-A677-48EC-9442-6133D4932A0F}"/>
          </ac:spMkLst>
        </pc:spChg>
      </pc:sldChg>
      <pc:sldChg chg="modSp add mod">
        <pc:chgData name="Alena Nováková" userId="70640ab2-8543-4e4d-b13b-c90c83b4e8dc" providerId="ADAL" clId="{9451DA00-1549-4191-BD35-AD156493F9E6}" dt="2023-10-12T07:17:13.601" v="685" actId="20577"/>
        <pc:sldMkLst>
          <pc:docMk/>
          <pc:sldMk cId="2458832026" sldId="395"/>
        </pc:sldMkLst>
        <pc:spChg chg="mod">
          <ac:chgData name="Alena Nováková" userId="70640ab2-8543-4e4d-b13b-c90c83b4e8dc" providerId="ADAL" clId="{9451DA00-1549-4191-BD35-AD156493F9E6}" dt="2023-10-12T07:10:35.875" v="452" actId="20577"/>
          <ac:spMkLst>
            <pc:docMk/>
            <pc:sldMk cId="2458832026" sldId="395"/>
            <ac:spMk id="2" creationId="{2B8B2A5D-28CA-4439-A333-2039FBEC2B07}"/>
          </ac:spMkLst>
        </pc:spChg>
        <pc:spChg chg="mod">
          <ac:chgData name="Alena Nováková" userId="70640ab2-8543-4e4d-b13b-c90c83b4e8dc" providerId="ADAL" clId="{9451DA00-1549-4191-BD35-AD156493F9E6}" dt="2023-10-12T07:17:13.601" v="685" actId="20577"/>
          <ac:spMkLst>
            <pc:docMk/>
            <pc:sldMk cId="2458832026" sldId="395"/>
            <ac:spMk id="3" creationId="{E9C43D0C-A677-48EC-9442-6133D4932A0F}"/>
          </ac:spMkLst>
        </pc:spChg>
      </pc:sldChg>
    </pc:docChg>
  </pc:docChgLst>
  <pc:docChgLst>
    <pc:chgData name="Pavla Dvořáková" userId="b9e094d9-285e-4e2b-814c-9c06a186ce6b" providerId="ADAL" clId="{682BFC2C-A762-42AF-A08A-79CD2D51CA2E}"/>
    <pc:docChg chg="modSld">
      <pc:chgData name="Pavla Dvořáková" userId="b9e094d9-285e-4e2b-814c-9c06a186ce6b" providerId="ADAL" clId="{682BFC2C-A762-42AF-A08A-79CD2D51CA2E}" dt="2023-04-24T10:14:50.692" v="1" actId="20577"/>
      <pc:docMkLst>
        <pc:docMk/>
      </pc:docMkLst>
      <pc:sldChg chg="modSp mod">
        <pc:chgData name="Pavla Dvořáková" userId="b9e094d9-285e-4e2b-814c-9c06a186ce6b" providerId="ADAL" clId="{682BFC2C-A762-42AF-A08A-79CD2D51CA2E}" dt="2023-04-24T10:14:50.692" v="1" actId="20577"/>
        <pc:sldMkLst>
          <pc:docMk/>
          <pc:sldMk cId="3412515891" sldId="356"/>
        </pc:sldMkLst>
        <pc:spChg chg="mod">
          <ac:chgData name="Pavla Dvořáková" userId="b9e094d9-285e-4e2b-814c-9c06a186ce6b" providerId="ADAL" clId="{682BFC2C-A762-42AF-A08A-79CD2D51CA2E}" dt="2023-04-24T10:14:50.692" v="1" actId="20577"/>
          <ac:spMkLst>
            <pc:docMk/>
            <pc:sldMk cId="3412515891" sldId="356"/>
            <ac:spMk id="3" creationId="{E9C43D0C-A677-48EC-9442-6133D4932A0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3EC53942-91EA-FF9F-EB29-42F1C52BEA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IROP 2021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A524164-B2B9-9E81-8F55-185A2BDB5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6810375" cy="8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5559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IROP 2021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18C2C-8A4F-4E72-8F10-3A5303D82FFD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A96B33-0820-4BEC-B2F5-BBC6134728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99661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003FFF1-A84A-E153-6530-DD4AC49E33D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5475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8D8AB1BA-45BF-B600-0ADC-30A07AB740D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970101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903642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6718607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B2883236-2C6F-B998-8A85-4F449B0F172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4079122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DC9EF61F-7191-1D60-D36A-A001BDCD3CE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42448684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4BD2A2E7-E0CB-ABC0-F5BB-F5E8172DF06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57116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5294941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548406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7362437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803639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2534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321907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4343756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57387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80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35E71924-BBAD-6AA9-1832-E1B0C21364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1832776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2909555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343465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3367041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9131662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388242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9444246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0012510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9275115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570861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2842436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087174C1-5CAC-5634-AE5C-36AE3A1C158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11548331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94B9AEA0-9F42-DA70-88F3-8C7F7BAA01E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7456983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záhlaví 4">
            <a:extLst>
              <a:ext uri="{FF2B5EF4-FFF2-40B4-BE49-F238E27FC236}">
                <a16:creationId xmlns:a16="http://schemas.microsoft.com/office/drawing/2014/main" id="{1EB68F7E-B0DF-21E9-C225-8040E820ADF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cs-CZ"/>
              <a:t>IROP 2021</a:t>
            </a:r>
          </a:p>
        </p:txBody>
      </p:sp>
    </p:spTree>
    <p:extLst>
      <p:ext uri="{BB962C8B-B14F-4D97-AF65-F5344CB8AC3E}">
        <p14:creationId xmlns:p14="http://schemas.microsoft.com/office/powerpoint/2010/main" val="209349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457B4-B5BF-4658-BF2F-25AC475DB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845FF49-8D1C-4226-A757-1420484A9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0EB2B1-EE06-455B-8275-219B84A0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0BE0584-F9CE-4284-92FD-511A1465C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89F3E57-A0CC-4F28-A84F-D061A6136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61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238931-372F-4282-A294-00AF23404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A249057-1A41-48E7-B029-82B00D11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BF99F68-53EE-4641-B28C-ACDE58CFE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2CF4E3-FE64-453A-A495-6924E2E0C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773E6E-5D7A-437A-A360-5AFD336AA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832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193A79-172C-4F7E-8693-6FB064987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3B9837C-D032-4A2A-A775-A5625F825C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AB2404-E1C4-4CDB-89C0-4FE6D4E19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B147DE-9875-4550-9603-F1E22FED3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57E2E2-07B1-4F00-A4D4-D336D12D9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910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987FD1-A96D-4855-927F-D561AF82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CE4321-7849-490E-967B-9EB895BF5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C37088A-B327-4A86-9DCB-E45C543EF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A55933A-1CA4-4774-8B8A-229BDCA47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E8A99B-CA98-4941-9F0F-74716B1B7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9043055-5E3C-4373-B49B-1C601D85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0362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203411-FDF5-4794-B423-BAEF5AC5A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1C7E5DD-6E9E-4EDB-B7DF-38A38E923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246D1D5-04C1-4F5E-B6DA-375C2D537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CCCDF5A-6423-477C-8D50-D40A6092D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1D3315DA-270D-4297-96F3-59731F057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4119ADD6-226F-43E3-8606-75D16D43D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A66F55C-8554-414A-9796-F829A182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85B86E2-5803-49AD-8D2E-F88EE1C32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347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1221F7-B1AE-45F4-95C6-996BFFC5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920E3A1-10B6-4841-B578-715933371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B8209BE-18E9-4DC0-A7FE-96D9B6912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BCEBCCA-A7AB-4516-A4D9-AA5C21782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4632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159D2E6F-2A98-41C0-9E35-61AC1DD1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E79B28B-268B-4F8D-A608-B70426B3E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6C038D2-4721-4E3F-A0A4-A343FDB3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29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4D88C1-0C10-4C34-88D3-8806886EB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F5AA6A-4936-4179-9746-4B162F6C5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CE3289-1CDA-47BB-99A4-A4320348BA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E9EA3A6-616A-4BE5-A9DF-A53D4B8D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0DD93C7-7C34-4DF6-9AA8-347106E96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7AE2CAE-2306-4B67-9EE2-4140FCEFD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7120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AB213D-7713-4657-B321-08878F2CB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CFB910D-B212-4BA5-9F86-31D7E5293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2688DB8-8F89-4254-BB32-803EC7B7D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1746B5F-694F-4A70-8DFB-D1F25977D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7A5C1BD-F89F-4A9D-9C34-ED6D5FD6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F146CE6-B076-44AA-8B23-31460202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9929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E380F-F326-4F58-9AB3-D9D92D70A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06E2214-B9FD-49BA-8C7E-414E344B9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886C5A0-90F6-40E7-AD81-EA2E8E8E4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471CA7C-2A60-46D3-9E2F-A815198CF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7CBD1D0-2065-4B54-B718-99F661676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3846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759B8BF-2D86-4805-A444-5E2799A02E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2862C76-FB50-46AE-8FCE-0CD3E9730B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6C70324-06F0-4F47-BA51-E8D48401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BB5479-A21D-4F55-A393-8128A6994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7289E96-57C8-4505-81F1-F492C3327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31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7807CF9-F9B5-4732-A686-201ADB877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DF9B39A-F7B8-4EAA-B4A5-9D0CAC8096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5848C2-F6A2-4165-836B-CEF4F24911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28129-AED4-4DCD-990B-30E8F487C447}" type="datetimeFigureOut">
              <a:rPr lang="cs-CZ" smtClean="0"/>
              <a:t>18.10.2023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71ECB9-3254-461F-B5A3-6BF70233C4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7C8588-F206-484D-89D6-19ED6AEB8B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22ACF-B745-4774-A29C-228FF292EE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3519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zihrady.cz/dotaceenergetika/op-2021-2027/irop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hrome-extension://efaidnbmnnnibpcajpcglclefindmkaj/viewer.html?pdfurl=https%3A%2F%2Fwww.szif.cz%2Fcs%2FCmDocument%3Frid%3D%252Fapa_anon%252Fcs%252Fdokumenty_ke_stazeni%252Fprv2014%252Fopatreni%252Fleader%252F1921%252F1638276016719.pdf&amp;clen=2004858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hyperlink" Target="https://eagri.cz/public/web/file/712343/Pravidla_19._2._1_cistopis_na_web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hyperlink" Target="https://www.dtmka.cz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s://www.projektovezamery.cz/" TargetMode="External"/><Relationship Id="rId4" Type="http://schemas.openxmlformats.org/officeDocument/2006/relationships/hyperlink" Target="https://www.topgis.cz/" TargetMode="External"/><Relationship Id="rId9" Type="http://schemas.openxmlformats.org/officeDocument/2006/relationships/image" Target="../media/image1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E9925-AA6A-4D70-BEFA-2BFF662C2E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632" y="1388891"/>
            <a:ext cx="11143645" cy="1258882"/>
          </a:xfrm>
        </p:spPr>
        <p:txBody>
          <a:bodyPr>
            <a:noAutofit/>
          </a:bodyPr>
          <a:lstStyle/>
          <a:p>
            <a:pPr algn="l"/>
            <a:r>
              <a:rPr lang="cs-CZ" sz="3600" b="1">
                <a:solidFill>
                  <a:srgbClr val="1B75BC"/>
                </a:solidFill>
                <a:latin typeface="Corbel" panose="020B0503020204020204" pitchFamily="34" charset="0"/>
              </a:rPr>
              <a:t>SCLLD MAS Mezi Hrady 2021+ </a:t>
            </a:r>
            <a:br>
              <a:rPr lang="cs-CZ" sz="3600" b="1">
                <a:solidFill>
                  <a:srgbClr val="1B75BC"/>
                </a:solidFill>
                <a:latin typeface="Corbel" panose="020B0503020204020204" pitchFamily="34" charset="0"/>
              </a:rPr>
            </a:br>
            <a:r>
              <a:rPr lang="cs-CZ" sz="2800">
                <a:solidFill>
                  <a:srgbClr val="1B75BC"/>
                </a:solidFill>
                <a:latin typeface="Corbel" panose="020B0503020204020204" pitchFamily="34" charset="0"/>
              </a:rPr>
              <a:t>Snídaně se starosty 19.10.2023</a:t>
            </a:r>
            <a:endParaRPr lang="cs-CZ" sz="320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6FA776C-AE85-4F71-89B5-B2D86B4B6E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023" y="2762964"/>
            <a:ext cx="4693109" cy="2231828"/>
          </a:xfrm>
        </p:spPr>
        <p:txBody>
          <a:bodyPr>
            <a:normAutofit fontScale="62500" lnSpcReduction="20000"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IROP </a:t>
            </a:r>
            <a:r>
              <a:rPr lang="cs-CZ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– výzvy 2023 – 2024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PRV-výzva č. 6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SZP = Společná zemědělská politika 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Společenství obcí</a:t>
            </a: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b="1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Další informace a aktivit MAS na rok 2024</a:t>
            </a:r>
          </a:p>
        </p:txBody>
      </p:sp>
      <p:pic>
        <p:nvPicPr>
          <p:cNvPr id="18" name="Obrázek 17">
            <a:extLst>
              <a:ext uri="{FF2B5EF4-FFF2-40B4-BE49-F238E27FC236}">
                <a16:creationId xmlns:a16="http://schemas.microsoft.com/office/drawing/2014/main" id="{5876A20D-93B9-4BFD-BD8B-70D5389C8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1550" y="4561125"/>
            <a:ext cx="3902542" cy="1734667"/>
          </a:xfrm>
          <a:prstGeom prst="rect">
            <a:avLst/>
          </a:prstGeom>
        </p:spPr>
      </p:pic>
      <p:pic>
        <p:nvPicPr>
          <p:cNvPr id="10" name="Grafický objekt 9">
            <a:extLst>
              <a:ext uri="{FF2B5EF4-FFF2-40B4-BE49-F238E27FC236}">
                <a16:creationId xmlns:a16="http://schemas.microsoft.com/office/drawing/2014/main" id="{FEAA7570-0E82-42B6-9DB8-2A8F18E411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28D563D-7032-6F20-E358-39D3B2A4E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7200098" cy="87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4793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37" y="870733"/>
            <a:ext cx="11339660" cy="776410"/>
          </a:xfrm>
        </p:spPr>
        <p:txBody>
          <a:bodyPr>
            <a:noAutofit/>
          </a:bodyPr>
          <a:lstStyle/>
          <a:p>
            <a:r>
              <a:rPr lang="cs-CZ" sz="4000" b="1">
                <a:solidFill>
                  <a:schemeClr val="bg1"/>
                </a:solidFill>
                <a:latin typeface="Corbel" panose="020B0503020204020204" pitchFamily="34" charset="0"/>
              </a:rPr>
              <a:t>IROP - Integrovaný regionální operační program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76B9271F-8B00-47AE-81B3-BDBDD583C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656" y="2370218"/>
            <a:ext cx="3521622" cy="195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180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Výzvy IROP do konce roku 2023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1834294"/>
            <a:ext cx="11435410" cy="3547331"/>
          </a:xfrm>
        </p:spPr>
        <p:txBody>
          <a:bodyPr numCol="1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Výzvy: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1400">
                <a:latin typeface="Corbel" panose="020B0503020204020204" pitchFamily="34" charset="0"/>
              </a:rPr>
              <a:t>č. 3 – Veřejné prostranství. Alokace výzvy 501 571 Kč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1400">
                <a:latin typeface="Corbel" panose="020B0503020204020204" pitchFamily="34" charset="0"/>
              </a:rPr>
              <a:t>č. 4 – Kultura – Památky a muzea. Alokace výzvy 3,5 mil. Kč. (min. 300 tisíc Kč)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Termín pro podávání projektových záměrů: </a:t>
            </a:r>
            <a:r>
              <a:rPr lang="cs-CZ" sz="1800" b="1">
                <a:latin typeface="Corbel" panose="020B0503020204020204" pitchFamily="34" charset="0"/>
              </a:rPr>
              <a:t>do 14.11.2023 do 12 hod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Datum ukončení realizace projektu </a:t>
            </a:r>
            <a:r>
              <a:rPr lang="cs-CZ" sz="1800" b="1">
                <a:latin typeface="Corbel" panose="020B0503020204020204" pitchFamily="34" charset="0"/>
              </a:rPr>
              <a:t>do 30.6.2029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Způsobilost výdajů od 1.1.2021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Dotace: </a:t>
            </a:r>
            <a:r>
              <a:rPr lang="cs-CZ" sz="1800" b="1">
                <a:latin typeface="Corbel" panose="020B0503020204020204" pitchFamily="34" charset="0"/>
              </a:rPr>
              <a:t>95% z CZV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Obecná a Specifická pravidla se řídí pravidly vydanými řídím orgánem.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Podobnosti  k výzvě na:  </a:t>
            </a:r>
            <a:r>
              <a:rPr lang="cs-CZ" sz="1400">
                <a:latin typeface="Corbel" panose="020B0503020204020204" pitchFamily="34" charset="0"/>
                <a:hlinkClick r:id="rId3"/>
              </a:rPr>
              <a:t>https://www.mezihrady.cz/dotaceenergetika/op-2021-2027/irop/</a:t>
            </a:r>
            <a:endParaRPr lang="cs-CZ" sz="14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515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Parametry výzev IROP21+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Min. počet bodů je 10.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Připravenost: stavební povolení/zpracovaný položkový rozpočet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Usnesení rady/zastupitelstva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Konzultace na MAS (skupinová a individuální)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>
                <a:latin typeface="Corbel" panose="020B0503020204020204" pitchFamily="34" charset="0"/>
              </a:rPr>
              <a:t>Soulad se strategií obce/mikroregionu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0" lvl="1" indent="0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000">
                <a:solidFill>
                  <a:srgbClr val="C00000"/>
                </a:solidFill>
                <a:latin typeface="Corbel" panose="020B0503020204020204" pitchFamily="34" charset="0"/>
              </a:rPr>
              <a:t>Pozor! Po vydání souladu je nutné podat žádost do ISKP21+ do 120 PD – spolupodepisuje MAS.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518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294" y="1087287"/>
            <a:ext cx="11278245" cy="956558"/>
          </a:xfrm>
        </p:spPr>
        <p:txBody>
          <a:bodyPr>
            <a:noAutofit/>
          </a:bodyPr>
          <a:lstStyle/>
          <a:p>
            <a:pPr algn="l"/>
            <a:r>
              <a:rPr lang="cs-CZ" sz="3200">
                <a:solidFill>
                  <a:srgbClr val="1B75BC"/>
                </a:solidFill>
                <a:latin typeface="Corbel" panose="020B0503020204020204" pitchFamily="34" charset="0"/>
              </a:rPr>
              <a:t>Alokace IROP – finanční plán do </a:t>
            </a:r>
            <a:r>
              <a:rPr lang="cs-CZ" sz="3200" b="1">
                <a:solidFill>
                  <a:srgbClr val="1B75BC"/>
                </a:solidFill>
                <a:latin typeface="Corbel" panose="020B0503020204020204" pitchFamily="34" charset="0"/>
              </a:rPr>
              <a:t>2026</a:t>
            </a:r>
            <a:endParaRPr lang="cs-CZ" sz="2600" b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461" y="1925312"/>
            <a:ext cx="11435410" cy="1673521"/>
          </a:xfrm>
        </p:spPr>
        <p:txBody>
          <a:bodyPr numCol="1">
            <a:noAutofit/>
          </a:bodyPr>
          <a:lstStyle/>
          <a:p>
            <a:pPr marL="0" indent="0"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000" b="1">
                <a:latin typeface="Corbel" panose="020B0503020204020204" pitchFamily="34" charset="0"/>
                <a:cs typeface="Times New Roman" panose="02020603050405020304" pitchFamily="18" charset="0"/>
              </a:rPr>
              <a:t>I. etapa: </a:t>
            </a:r>
            <a:r>
              <a:rPr lang="cs-CZ" sz="2000">
                <a:latin typeface="Corbel" panose="020B0503020204020204" pitchFamily="34" charset="0"/>
                <a:cs typeface="Times New Roman" panose="02020603050405020304" pitchFamily="18" charset="0"/>
              </a:rPr>
              <a:t>přidělaná alokace je ve výši </a:t>
            </a:r>
            <a:r>
              <a:rPr lang="cs-CZ" sz="2000" b="1">
                <a:latin typeface="Corbel" panose="020B0503020204020204" pitchFamily="34" charset="0"/>
                <a:cs typeface="Times New Roman" panose="02020603050405020304" pitchFamily="18" charset="0"/>
              </a:rPr>
              <a:t>70%, tj. 14 001 571 Kč.</a:t>
            </a:r>
          </a:p>
          <a:p>
            <a:pPr marL="990600" indent="-447675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>
                <a:solidFill>
                  <a:srgbClr val="FF0000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Do 30.6.2025 </a:t>
            </a:r>
            <a:r>
              <a:rPr lang="cs-CZ" sz="2000">
                <a:latin typeface="Corbel" panose="020B0503020204020204" pitchFamily="34" charset="0"/>
                <a:cs typeface="Times New Roman" panose="02020603050405020304" pitchFamily="18" charset="0"/>
              </a:rPr>
              <a:t>musí být v předložených žádostech o platbu z CZV činit </a:t>
            </a:r>
            <a:r>
              <a:rPr lang="cs-CZ" sz="2000">
                <a:solidFill>
                  <a:srgbClr val="FF0000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3,5 mil. </a:t>
            </a:r>
            <a:r>
              <a:rPr lang="cs-CZ" sz="2000">
                <a:latin typeface="Corbel" panose="020B0503020204020204" pitchFamily="34" charset="0"/>
                <a:cs typeface="Times New Roman" panose="02020603050405020304" pitchFamily="18" charset="0"/>
              </a:rPr>
              <a:t>Kč. Jedná se o závazný finanční milník.</a:t>
            </a:r>
          </a:p>
          <a:p>
            <a:pPr marL="990600" indent="-447675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 sz="2000">
                <a:latin typeface="Corbel" panose="020B0503020204020204" pitchFamily="34" charset="0"/>
                <a:cs typeface="Times New Roman" panose="02020603050405020304" pitchFamily="18" charset="0"/>
              </a:rPr>
              <a:t>Do 31.12.2026 zbývající alokace 10,5 mil Kč.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2D7E9EA9-87CF-BDFF-046B-1E3F1D769111}"/>
              </a:ext>
            </a:extLst>
          </p:cNvPr>
          <p:cNvSpPr txBox="1">
            <a:spLocks/>
          </p:cNvSpPr>
          <p:nvPr/>
        </p:nvSpPr>
        <p:spPr>
          <a:xfrm>
            <a:off x="456877" y="3857598"/>
            <a:ext cx="11278245" cy="956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200">
                <a:solidFill>
                  <a:srgbClr val="1B75BC"/>
                </a:solidFill>
                <a:latin typeface="Corbel" panose="020B0503020204020204" pitchFamily="34" charset="0"/>
              </a:rPr>
              <a:t>Alokace IROP – finanční plán do </a:t>
            </a:r>
            <a:r>
              <a:rPr lang="cs-CZ" sz="3200" b="1">
                <a:solidFill>
                  <a:srgbClr val="1B75BC"/>
                </a:solidFill>
                <a:latin typeface="Corbel" panose="020B0503020204020204" pitchFamily="34" charset="0"/>
              </a:rPr>
              <a:t>2029</a:t>
            </a:r>
            <a:endParaRPr lang="cs-CZ" sz="2600" b="1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02A7B1A0-564A-D32B-CD87-C4D839EC8AF2}"/>
              </a:ext>
            </a:extLst>
          </p:cNvPr>
          <p:cNvSpPr txBox="1">
            <a:spLocks/>
          </p:cNvSpPr>
          <p:nvPr/>
        </p:nvSpPr>
        <p:spPr>
          <a:xfrm>
            <a:off x="535461" y="4668412"/>
            <a:ext cx="11435410" cy="488321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Clr>
                <a:srgbClr val="1B75BC"/>
              </a:buClr>
              <a:buFont typeface="Arial" panose="020B0604020202020204" pitchFamily="34" charset="0"/>
              <a:buNone/>
            </a:pPr>
            <a:r>
              <a:rPr lang="cs-CZ" sz="2000" b="1">
                <a:latin typeface="Corbel" panose="020B0503020204020204" pitchFamily="34" charset="0"/>
                <a:cs typeface="Times New Roman" panose="02020603050405020304" pitchFamily="18" charset="0"/>
              </a:rPr>
              <a:t>II. etapa: </a:t>
            </a:r>
            <a:r>
              <a:rPr lang="cs-CZ" sz="2000">
                <a:latin typeface="Corbel" panose="020B0503020204020204" pitchFamily="34" charset="0"/>
                <a:cs typeface="Times New Roman" panose="02020603050405020304" pitchFamily="18" charset="0"/>
              </a:rPr>
              <a:t>zbývající alokace ve výši </a:t>
            </a:r>
            <a:r>
              <a:rPr lang="cs-CZ" sz="2000" b="1">
                <a:latin typeface="Corbel" panose="020B0503020204020204" pitchFamily="34" charset="0"/>
                <a:cs typeface="Times New Roman" panose="02020603050405020304" pitchFamily="18" charset="0"/>
              </a:rPr>
              <a:t>30%, tj. 6 000 673 Kč </a:t>
            </a:r>
            <a:r>
              <a:rPr lang="cs-CZ" sz="2000">
                <a:latin typeface="Corbel" panose="020B0503020204020204" pitchFamily="34" charset="0"/>
                <a:cs typeface="Times New Roman" panose="02020603050405020304" pitchFamily="18" charset="0"/>
              </a:rPr>
              <a:t>(cestovní ruch). </a:t>
            </a:r>
            <a:endParaRPr lang="cs-CZ" sz="2000">
              <a:solidFill>
                <a:srgbClr val="FF0000"/>
              </a:solidFill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AE38930-1869-99C8-D2A8-0EC47C124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38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81810C13-67C6-9B2E-CF02-D07AB91D565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939544"/>
              </p:ext>
            </p:extLst>
          </p:nvPr>
        </p:nvGraphicFramePr>
        <p:xfrm>
          <a:off x="509588" y="90488"/>
          <a:ext cx="8696325" cy="641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696280" imgH="6410393" progId="Excel.Sheet.12">
                  <p:embed/>
                </p:oleObj>
              </mc:Choice>
              <mc:Fallback>
                <p:oleObj name="Worksheet" r:id="rId3" imgW="8696280" imgH="6410393" progId="Excel.Sheet.12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81810C13-67C6-9B2E-CF02-D07AB91D56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9588" y="90488"/>
                        <a:ext cx="8696325" cy="6410325"/>
                      </a:xfrm>
                      <a:prstGeom prst="rect">
                        <a:avLst/>
                      </a:prstGeom>
                      <a:ln w="0">
                        <a:solidFill>
                          <a:schemeClr val="bg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691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28549"/>
            <a:ext cx="11278245" cy="637289"/>
          </a:xfrm>
        </p:spPr>
        <p:txBody>
          <a:bodyPr>
            <a:noAutofit/>
          </a:bodyPr>
          <a:lstStyle/>
          <a:p>
            <a:pPr algn="l"/>
            <a:r>
              <a:rPr lang="cs-CZ" sz="3200">
                <a:solidFill>
                  <a:srgbClr val="1B75BC"/>
                </a:solidFill>
                <a:latin typeface="Corbel" panose="020B0503020204020204" pitchFamily="34" charset="0"/>
              </a:rPr>
              <a:t>Harmonogram vyhlášení výzev IROP 2024</a:t>
            </a:r>
            <a:endParaRPr lang="cs-CZ" sz="2600">
              <a:solidFill>
                <a:srgbClr val="1B75BC"/>
              </a:solidFill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260AA-4B55-DDC1-F3FE-207C91E3F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112068D4-C10D-5557-9B8E-6F64D39DCF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5610"/>
              </p:ext>
            </p:extLst>
          </p:nvPr>
        </p:nvGraphicFramePr>
        <p:xfrm>
          <a:off x="1205682" y="1665838"/>
          <a:ext cx="6546398" cy="3627647"/>
        </p:xfrm>
        <a:graphic>
          <a:graphicData uri="http://schemas.openxmlformats.org/drawingml/2006/table">
            <a:tbl>
              <a:tblPr/>
              <a:tblGrid>
                <a:gridCol w="3528878">
                  <a:extLst>
                    <a:ext uri="{9D8B030D-6E8A-4147-A177-3AD203B41FA5}">
                      <a16:colId xmlns:a16="http://schemas.microsoft.com/office/drawing/2014/main" val="3245040623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3899032969"/>
                    </a:ext>
                  </a:extLst>
                </a:gridCol>
              </a:tblGrid>
              <a:tr h="676717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Opatření - I. etapa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zbývají alokace za rok 2023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245653"/>
                  </a:ext>
                </a:extLst>
              </a:tr>
              <a:tr h="590186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Doprava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329631"/>
                  </a:ext>
                </a:extLst>
              </a:tr>
              <a:tr h="590186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Školství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2 197 503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588133"/>
                  </a:ext>
                </a:extLst>
              </a:tr>
              <a:tr h="590186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Kultura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700 000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9841892"/>
                  </a:ext>
                </a:extLst>
              </a:tr>
              <a:tr h="590186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Veřejná prostranství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501 571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312655"/>
                  </a:ext>
                </a:extLst>
              </a:tr>
              <a:tr h="590186">
                <a:tc>
                  <a:txBody>
                    <a:bodyPr/>
                    <a:lstStyle/>
                    <a:p>
                      <a:pPr algn="l" fontAlgn="b"/>
                      <a:r>
                        <a:rPr lang="cs-CZ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celkem alokace do výše max. 70%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3 399 074 Kč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194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3216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20" y="1874917"/>
            <a:ext cx="8006990" cy="87277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PRV- výzva č. 6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0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Parametry výzvy PRV č. 6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Termín příjmu žádostí: 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od 10.10.2023 do 10.11.2023 </a:t>
            </a:r>
            <a:endParaRPr lang="cs-CZ" sz="2000">
              <a:solidFill>
                <a:schemeClr val="tx1">
                  <a:lumMod val="75000"/>
                  <a:lumOff val="25000"/>
                </a:schemeClr>
              </a:solidFill>
              <a:effectLst/>
              <a:latin typeface="Corbel" panose="020B0503020204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Celková výše alokace: 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425 629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,- Kč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Financování: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ex-post, kofinancování  80%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Minimální výše způsobilých výdajů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: 50 000,- Kč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0" i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Fiche</a:t>
            </a:r>
            <a:r>
              <a:rPr lang="cs-CZ" sz="20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</a:rPr>
              <a:t> 5 Základní služby a obnova vesnic ve venkovských oblastech 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</a:rPr>
              <a:t>Dokument</a:t>
            </a:r>
            <a:r>
              <a:rPr lang="cs-CZ" sz="1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Arial" panose="020B0604020202020204" pitchFamily="34" charset="0"/>
                <a:hlinkClick r:id="rId3"/>
              </a:rPr>
              <a:t>: </a:t>
            </a:r>
            <a:r>
              <a:rPr lang="cs-CZ" sz="1200" i="0" u="none" strike="noStrike" baseline="0">
                <a:solidFill>
                  <a:srgbClr val="000000"/>
                </a:solidFill>
                <a:latin typeface="Corbel" panose="020B0503020204020204" pitchFamily="34" charset="0"/>
                <a:hlinkClick r:id="rId3"/>
              </a:rPr>
              <a:t> </a:t>
            </a:r>
            <a:r>
              <a:rPr lang="cs-CZ" sz="1200" b="1" i="0" u="none" strike="noStrike" baseline="0">
                <a:solidFill>
                  <a:srgbClr val="FF0000"/>
                </a:solidFill>
                <a:latin typeface="Corbel" panose="020B0503020204020204" pitchFamily="34" charset="0"/>
                <a:hlinkClick r:id="rId4"/>
              </a:rPr>
              <a:t>PRAVIDLA, kterými se stanovují podmínky pro poskytování dotace na projekty Programu rozvoje venkova na období 2014–2020 </a:t>
            </a:r>
            <a:endParaRPr lang="cs-CZ" sz="1200" b="1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747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Žadatelé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060" y="1791960"/>
            <a:ext cx="11435410" cy="3547331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obec, svazek obcí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příspěvková organizace zřízená obcí nebo svazkem obcí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NNO (spolek, ústav)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registrované církve a náboženské společnosti a evidované PO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školská právnická osoba zapsaná ve školském rejstříku (aktivita ZŠ/MŠ)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1B75BC"/>
              </a:buClr>
              <a:buNone/>
            </a:pPr>
            <a:r>
              <a:rPr lang="cs-CZ" sz="2400" b="1">
                <a:solidFill>
                  <a:srgbClr val="1B75BC"/>
                </a:solidFill>
                <a:latin typeface="Corbel" panose="020B0503020204020204" pitchFamily="34" charset="0"/>
              </a:rPr>
              <a:t>Dotace je poskytována ve dvou možných režimech podpory: 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nezakládá veřejnou podporu: klasický režim, který znáte z jiných dotací</a:t>
            </a:r>
          </a:p>
          <a:p>
            <a:pPr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</a:rPr>
              <a:t>podpora de-minimis: strop ve výši 200 000 EUR, kterou může obdržet jeden žadatel ve třech po sobě jdoucích letech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950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Hodnotící kritéria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695" y="1951980"/>
            <a:ext cx="11435410" cy="3547331"/>
          </a:xfrm>
        </p:spPr>
        <p:txBody>
          <a:bodyPr numCol="1">
            <a:noAutofit/>
          </a:bodyPr>
          <a:lstStyle/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Max. výše bodů: 90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Min. výše bodů: 40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Kritéria: </a:t>
            </a: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finanční náročnost projektu</a:t>
            </a: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velikost místa realizace projektu</a:t>
            </a: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konzultace projektového záměru na MAS</a:t>
            </a: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vytvoření nového pracovního místa  </a:t>
            </a:r>
          </a:p>
          <a:p>
            <a:pPr lvl="2" algn="just">
              <a:buClr>
                <a:srgbClr val="1B75BC"/>
              </a:buClr>
              <a:buFont typeface="Wingdings" panose="05000000000000000000" pitchFamily="2" charset="2"/>
              <a:buChar char="Ø"/>
            </a:pPr>
            <a:r>
              <a:rPr lang="cs-CZ">
                <a:latin typeface="Corbel" panose="020B0503020204020204" pitchFamily="34" charset="0"/>
                <a:cs typeface="Arial" panose="020B0604020202020204" pitchFamily="34" charset="0"/>
              </a:rPr>
              <a:t>podpora nových žadatelů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880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Základní pravidla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Zaúčtování dotace jako </a:t>
            </a: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investice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(ne oprava = neinvestiční náklady).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Platby v hotovosti pouze do 100 000,- Kč.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Zahájení realizace projektu až po podání žádosti o dotaci na MAS.</a:t>
            </a:r>
          </a:p>
          <a:p>
            <a:pPr algn="just"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Hlášení všech změn projektu - </a:t>
            </a: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DOPORUČUJEME VŠE KONZULTOVAT S MAS!</a:t>
            </a:r>
          </a:p>
          <a:p>
            <a:pPr algn="just"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0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Výběr dodavatele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 algn="just">
              <a:lnSpc>
                <a:spcPct val="10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Výběr dodavatele formou cenového marketingu - 3 cenové nabídky od navzájem  nepropojených dodavatelů. POZOR - NESMÍ BÝT PROPOJENI ANI SE ZADAVATELEM!</a:t>
            </a:r>
          </a:p>
          <a:p>
            <a:pPr algn="just">
              <a:lnSpc>
                <a:spcPct val="10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Velký cenový marketing (nad 500 000,- Kč bez DPH)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- musí být proveden do 70 kalendářních dnů od registrace akce, včetně podpisu smlouvy s vítězným dodavatelem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Malý cenový marketing (do 500 000,- Kč bez DPH)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- dodává se až k žádosti o platbu. </a:t>
            </a:r>
          </a:p>
          <a:p>
            <a:pPr>
              <a:lnSpc>
                <a:spcPct val="10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000" b="1" i="1">
                <a:latin typeface="Corbel" panose="020B0503020204020204" pitchFamily="34" charset="0"/>
                <a:cs typeface="Arial" panose="020B0604020202020204" pitchFamily="34" charset="0"/>
              </a:rPr>
              <a:t>Doporučujeme realizaci cenového marketingu konzultovat s MAS!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2000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044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20" y="1874917"/>
            <a:ext cx="8006990" cy="87277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Společná zemědělská politika 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962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Programový rámec SZP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Celková výše alokace: </a:t>
            </a:r>
            <a:r>
              <a:rPr lang="cs-CZ" sz="2000">
                <a:effectLst/>
                <a:latin typeface="Corbel" panose="020B0503020204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13 300 000,- Kč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  <a:cs typeface="Arial" panose="020B0604020202020204" pitchFamily="34" charset="0"/>
              </a:rPr>
              <a:t>Financování: </a:t>
            </a:r>
            <a:r>
              <a:rPr lang="cs-CZ" sz="2000">
                <a:latin typeface="Corbel" panose="020B0503020204020204" pitchFamily="34" charset="0"/>
                <a:cs typeface="Arial" panose="020B0604020202020204" pitchFamily="34" charset="0"/>
              </a:rPr>
              <a:t>ex-post, kofinancování dle Pravidel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0" i="0">
                <a:effectLst/>
                <a:latin typeface="Corbel" panose="020B0503020204020204" pitchFamily="34" charset="0"/>
              </a:rPr>
              <a:t>Struktura programového rámce schválena 22.9.2023</a:t>
            </a:r>
          </a:p>
          <a:p>
            <a:pPr>
              <a:lnSpc>
                <a:spcPct val="110000"/>
              </a:lnSpc>
              <a:spcAft>
                <a:spcPts val="600"/>
              </a:spcAft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>
                <a:latin typeface="Corbel" panose="020B0503020204020204" pitchFamily="34" charset="0"/>
              </a:rPr>
              <a:t>Pravidla pro žadatele dosud nebyla vydána</a:t>
            </a:r>
            <a:r>
              <a:rPr lang="cs-CZ" sz="2000" b="0" i="0">
                <a:effectLst/>
                <a:latin typeface="Corbel" panose="020B0503020204020204" pitchFamily="34" charset="0"/>
              </a:rPr>
              <a:t> </a:t>
            </a: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  <a:p>
            <a:pPr marL="228600" lvl="1"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endParaRPr lang="cs-CZ" sz="1800" b="1">
              <a:latin typeface="Corbel" panose="020B0503020204020204" pitchFamily="34" charset="0"/>
            </a:endParaRP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769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8B2A5D-28CA-4439-A333-2039FBEC2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060" y="1068420"/>
            <a:ext cx="11445045" cy="956558"/>
          </a:xfrm>
        </p:spPr>
        <p:txBody>
          <a:bodyPr>
            <a:noAutofit/>
          </a:bodyPr>
          <a:lstStyle/>
          <a:p>
            <a:pPr algn="l"/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Realizace následujících </a:t>
            </a:r>
            <a:r>
              <a:rPr lang="cs-CZ" sz="2600" b="1" err="1">
                <a:solidFill>
                  <a:srgbClr val="1B75BC"/>
                </a:solidFill>
                <a:latin typeface="Corbel" panose="020B0503020204020204" pitchFamily="34" charset="0"/>
              </a:rPr>
              <a:t>fichí</a:t>
            </a:r>
            <a:r>
              <a:rPr lang="cs-CZ" sz="2600" b="1">
                <a:solidFill>
                  <a:srgbClr val="1B75BC"/>
                </a:solidFill>
                <a:latin typeface="Corbel" panose="020B0503020204020204" pitchFamily="34" charset="0"/>
              </a:rPr>
              <a:t>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C43D0C-A677-48EC-9442-6133D4932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951980"/>
            <a:ext cx="11435410" cy="3547331"/>
          </a:xfrm>
        </p:spPr>
        <p:txBody>
          <a:bodyPr numCol="1">
            <a:noAutofit/>
          </a:bodyPr>
          <a:lstStyle/>
          <a:p>
            <a:pPr algn="l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0" i="0" u="none" strike="noStrike" baseline="0" err="1">
                <a:latin typeface="Corbel" panose="020B0503020204020204" pitchFamily="34" charset="0"/>
              </a:rPr>
              <a:t>Fiche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 1  Zemědělské podnikání, zpracování a uvádění zemědělských produktů na trh (2 000 000,- Kč)</a:t>
            </a:r>
          </a:p>
          <a:p>
            <a:pPr algn="l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0" i="0" u="none" strike="noStrike" baseline="0" err="1">
                <a:latin typeface="Corbel" panose="020B0503020204020204" pitchFamily="34" charset="0"/>
              </a:rPr>
              <a:t>Fiche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 5  Základní služby a obnova obcí (10 450 000,- Kč)</a:t>
            </a:r>
          </a:p>
          <a:p>
            <a:pPr algn="l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nn-NO" sz="2000" b="0" i="0" u="none" strike="noStrike" baseline="0">
                <a:latin typeface="Corbel" panose="020B0503020204020204" pitchFamily="34" charset="0"/>
              </a:rPr>
              <a:t>Fiche 6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  </a:t>
            </a:r>
            <a:r>
              <a:rPr lang="nn-NO" sz="2000" b="0" i="0" u="none" strike="noStrike" baseline="0">
                <a:latin typeface="Corbel" panose="020B0503020204020204" pitchFamily="34" charset="0"/>
              </a:rPr>
              <a:t>Neproduktivní infrastruktura v krajině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 (800 000,- Kč)</a:t>
            </a:r>
            <a:endParaRPr lang="nn-NO" sz="2000" b="0" i="0" u="none" strike="noStrike" baseline="0">
              <a:latin typeface="Corbel" panose="020B0503020204020204" pitchFamily="34" charset="0"/>
            </a:endParaRPr>
          </a:p>
          <a:p>
            <a:pPr algn="l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it-IT" sz="2000" b="0" i="0" u="none" strike="noStrike" baseline="0">
                <a:latin typeface="Corbel" panose="020B0503020204020204" pitchFamily="34" charset="0"/>
              </a:rPr>
              <a:t>Fiche 7 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 </a:t>
            </a:r>
            <a:r>
              <a:rPr lang="it-IT" sz="2000" b="0" i="0" u="none" strike="noStrike" baseline="0">
                <a:latin typeface="Corbel" panose="020B0503020204020204" pitchFamily="34" charset="0"/>
              </a:rPr>
              <a:t>Spolupráce MAS v rámci intervence LEADER</a:t>
            </a:r>
            <a:r>
              <a:rPr lang="cs-CZ" sz="2000" b="0" i="0" u="none" strike="noStrike" baseline="0">
                <a:latin typeface="Corbel" panose="020B0503020204020204" pitchFamily="34" charset="0"/>
              </a:rPr>
              <a:t> (50 000,- Kč)</a:t>
            </a:r>
          </a:p>
          <a:p>
            <a:pPr algn="l">
              <a:buClr>
                <a:srgbClr val="1B75BC"/>
              </a:buClr>
              <a:buFont typeface="Wingdings" panose="05000000000000000000" pitchFamily="2" charset="2"/>
              <a:buChar char="§"/>
            </a:pPr>
            <a:endParaRPr lang="cs-CZ" sz="2000">
              <a:latin typeface="Corbel" panose="020B0503020204020204" pitchFamily="34" charset="0"/>
            </a:endParaRPr>
          </a:p>
          <a:p>
            <a:pPr algn="l">
              <a:buClr>
                <a:srgbClr val="1B75BC"/>
              </a:buClr>
              <a:buFont typeface="Wingdings" panose="05000000000000000000" pitchFamily="2" charset="2"/>
              <a:buChar char="§"/>
            </a:pPr>
            <a:r>
              <a:rPr lang="cs-CZ" sz="2000" b="1">
                <a:latin typeface="Corbel" panose="020B0503020204020204" pitchFamily="34" charset="0"/>
              </a:rPr>
              <a:t>Předpoklad vyhlášení výzvy SZP počátkem roku 2024 </a:t>
            </a:r>
            <a:r>
              <a:rPr lang="cs-CZ" sz="2000">
                <a:latin typeface="Corbel" panose="020B0503020204020204" pitchFamily="34" charset="0"/>
              </a:rPr>
              <a:t>(</a:t>
            </a:r>
            <a:r>
              <a:rPr lang="cs-CZ" sz="2000" err="1">
                <a:latin typeface="Corbel" panose="020B0503020204020204" pitchFamily="34" charset="0"/>
              </a:rPr>
              <a:t>fiche</a:t>
            </a:r>
            <a:r>
              <a:rPr lang="cs-CZ" sz="2000">
                <a:latin typeface="Corbel" panose="020B0503020204020204" pitchFamily="34" charset="0"/>
              </a:rPr>
              <a:t> 1- 2 000 000,- Kč, </a:t>
            </a:r>
            <a:r>
              <a:rPr lang="cs-CZ" sz="2000" err="1">
                <a:latin typeface="Corbel" panose="020B0503020204020204" pitchFamily="34" charset="0"/>
              </a:rPr>
              <a:t>fiche</a:t>
            </a:r>
            <a:r>
              <a:rPr lang="cs-CZ" sz="2000">
                <a:latin typeface="Corbel" panose="020B0503020204020204" pitchFamily="34" charset="0"/>
              </a:rPr>
              <a:t> 5- 7 000 000,- </a:t>
            </a:r>
            <a:r>
              <a:rPr lang="cs-CZ" sz="2000" err="1">
                <a:latin typeface="Corbel" panose="020B0503020204020204" pitchFamily="34" charset="0"/>
              </a:rPr>
              <a:t>Kč</a:t>
            </a:r>
            <a:r>
              <a:rPr lang="cs-CZ" sz="2000">
                <a:latin typeface="Corbel" panose="020B0503020204020204" pitchFamily="34" charset="0"/>
              </a:rPr>
              <a:t>, fiche 6- 800 000,- Kč)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696CD2-5FFE-4DE2-B0CD-9DA9E42691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EB24E43-E62C-2AD3-C019-1C1F7B4E0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8832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4620" y="1874917"/>
            <a:ext cx="8006990" cy="155408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Společenství obcí </a:t>
            </a:r>
            <a:b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</a:br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(</a:t>
            </a:r>
            <a:r>
              <a:rPr lang="cs-CZ" sz="4400">
                <a:solidFill>
                  <a:schemeClr val="bg1"/>
                </a:solidFill>
                <a:latin typeface="Corbel" panose="020B0503020204020204" pitchFamily="34" charset="0"/>
              </a:rPr>
              <a:t>novela zákona 128/200 Sb., o obcích, </a:t>
            </a:r>
            <a:r>
              <a:rPr lang="cs-CZ" sz="4400">
                <a:solidFill>
                  <a:schemeClr val="bg1"/>
                </a:solidFill>
              </a:rPr>
              <a:t>§ 53a)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92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62130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2000">
                <a:latin typeface="Corbel" panose="020B0503020204020204" pitchFamily="34" charset="0"/>
              </a:rPr>
              <a:t>Společenství obcí je svazek obcí, jehož členy jsou pouze obce nacházející se ve správním obvodu jedné obce s rozšířenou působností, který splňuje podmínky stanovené tímto zákonem a jemuž bylo přiznáno postavení společenství obcí.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2000">
                <a:latin typeface="Corbel" panose="020B0503020204020204" pitchFamily="34" charset="0"/>
              </a:rPr>
              <a:t>Předmětem činnosti společenství obcí je vedle činností svazku obcí podle § 50 odst. 1 </a:t>
            </a:r>
            <a:r>
              <a:rPr lang="cs-CZ" sz="2000" b="1">
                <a:latin typeface="Corbel" panose="020B0503020204020204" pitchFamily="34" charset="0"/>
              </a:rPr>
              <a:t>zajišťování koordinace veřejných služeb na území členských obcí a strategického rozvoje tohoto území. Za tímto účelem společenství obcí zpracovává strategii rozvoje společenství obcí. </a:t>
            </a:r>
            <a:r>
              <a:rPr lang="cs-CZ" sz="2000">
                <a:latin typeface="Corbel" panose="020B0503020204020204" pitchFamily="34" charset="0"/>
              </a:rPr>
              <a:t>Strategii rozvoje společenství obcí schvaluje shromáždění starostů třípětinovou většinou všech svých členů.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2000">
                <a:latin typeface="Corbel" panose="020B0503020204020204" pitchFamily="34" charset="0"/>
              </a:rPr>
              <a:t>Předmětem činnosti společenství obcí může být i </a:t>
            </a:r>
            <a:r>
              <a:rPr lang="cs-CZ" sz="2000" b="1">
                <a:latin typeface="Corbel" panose="020B0503020204020204" pitchFamily="34" charset="0"/>
              </a:rPr>
              <a:t>zajišťování činností podle § 53e.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2000" b="1">
                <a:latin typeface="Corbel" panose="020B0503020204020204" pitchFamily="34" charset="0"/>
              </a:rPr>
              <a:t>Stanoví-li tak zvláštní zákon, může společenství obcí vykonávat i další činnosti.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Text legislativy - </a:t>
            </a:r>
            <a:r>
              <a:rPr lang="cs-CZ" sz="1800">
                <a:latin typeface="Arial" panose="020B0604020202020204" pitchFamily="34" charset="0"/>
              </a:rPr>
              <a:t>§ 53a</a:t>
            </a:r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</a:t>
            </a:r>
            <a:endParaRPr lang="cs-CZ" sz="3200" b="1">
              <a:latin typeface="Corbel" panose="020B0503020204020204" pitchFamily="34" charset="0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69EAB3F-AA7D-1D0E-D062-987F3C73DF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7899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25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76629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Postavení společenství obcí může nabýt svazek obcí, jehož členy 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a) je alespoň 15 obcí, nebo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b) jsou alespoň tři pětiny všech obcí ze správního obvodu obce s rozšířenou působností, jestliže do tohoto správního obvodu náleží méně než 30 obcí.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Členy společenství obcí mohou být pouze obce nacházející se ve stejném správním obvodu obce s rozšířenou působností.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Obec může být členem pouze jednoho společenství obcí.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Ve správním obvodu obce s rozšířenou působností, v němž se nachází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a) nejvýše 40 obcí, může vzniknout jedno 1 společenství obcí,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b) 41 až 60 obcí, mohou vzniknout nejvýše 2 společenství obcí,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c) 61 až 80 obcí, mohou vzniknout nejvýše 3 společenství obcí a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d) více než 80 obcí, mohou vzniknout nejvýše 4 společenství obcí.</a:t>
            </a:r>
            <a:endParaRPr lang="cs-CZ" sz="1600"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Text legislativy - </a:t>
            </a:r>
            <a:r>
              <a:rPr lang="cs-CZ" sz="1800">
                <a:latin typeface="Arial" panose="020B0604020202020204" pitchFamily="34" charset="0"/>
              </a:rPr>
              <a:t>§ 53b</a:t>
            </a:r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</a:t>
            </a:r>
            <a:endParaRPr lang="cs-CZ" sz="3200" b="1">
              <a:latin typeface="Corbel" panose="020B0503020204020204" pitchFamily="34" charset="0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69EAB3F-AA7D-1D0E-D062-987F3C73DF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7899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32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8DBEBD32-AE12-3226-BC8E-BFEFD88984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"/>
          <a:stretch/>
        </p:blipFill>
        <p:spPr bwMode="auto">
          <a:xfrm>
            <a:off x="1405552" y="68263"/>
            <a:ext cx="9380896" cy="67214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3533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76629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Nejvyšším orgánem společenství obcí je shromáždění starostů.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V čele společenství obcí stojí předseda, který zastupuje společenství obcí navenek.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Předseda je volen shromážděním starostů z řad jeho členů. Stanovy společenství obcí stanoví způsob zastupování předsedy společenství obcí, pokud nevykonává svou funkci.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Rozpočet společenství obcí schvaluje shromáždění starostů.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arenR"/>
            </a:pPr>
            <a:r>
              <a:rPr lang="cs-CZ" sz="1800">
                <a:latin typeface="Corbel" panose="020B0503020204020204" pitchFamily="34" charset="0"/>
              </a:rPr>
              <a:t>Stanovy mohou určit další orgány společenství obcí.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Text legislativy - </a:t>
            </a:r>
            <a:r>
              <a:rPr lang="cs-CZ" sz="1800">
                <a:latin typeface="Arial" panose="020B0604020202020204" pitchFamily="34" charset="0"/>
              </a:rPr>
              <a:t>§ 53d</a:t>
            </a:r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</a:t>
            </a:r>
            <a:endParaRPr lang="cs-CZ" sz="3200" b="1">
              <a:latin typeface="Corbel" panose="020B0503020204020204" pitchFamily="34" charset="0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69EAB3F-AA7D-1D0E-D062-987F3C73DF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7899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93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90688"/>
            <a:ext cx="11175530" cy="376629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600">
                <a:latin typeface="Corbel" panose="020B0503020204020204" pitchFamily="34" charset="0"/>
              </a:rPr>
              <a:t>(1) Výkon správních činností </a:t>
            </a:r>
            <a:r>
              <a:rPr lang="cs-CZ" sz="1600" baseline="30000">
                <a:highlight>
                  <a:srgbClr val="FFFF00"/>
                </a:highlight>
                <a:latin typeface="Corbel" panose="020B0503020204020204" pitchFamily="34" charset="0"/>
              </a:rPr>
              <a:t>59) </a:t>
            </a:r>
            <a:r>
              <a:rPr lang="cs-CZ" sz="1600">
                <a:latin typeface="Corbel" panose="020B0503020204020204" pitchFamily="34" charset="0"/>
              </a:rPr>
              <a:t>může obec zajišťovat prostřednictvím zaměstnance společenství obcí, jehož je obec členem, a to v rozsahu, který určí tajemník obecního úřadu.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600">
                <a:latin typeface="Corbel" panose="020B0503020204020204" pitchFamily="34" charset="0"/>
              </a:rPr>
              <a:t>(2) Výkon správních činností v přenesené působnosti může obec zajišťovat prostřednictvím zaměstnance společenství obcí </a:t>
            </a:r>
            <a:r>
              <a:rPr lang="cs-CZ" sz="1600" b="1">
                <a:latin typeface="Corbel" panose="020B0503020204020204" pitchFamily="34" charset="0"/>
              </a:rPr>
              <a:t>pouze ve vztahu k přenesené působnosti</a:t>
            </a:r>
            <a:r>
              <a:rPr lang="cs-CZ" sz="1600">
                <a:latin typeface="Corbel" panose="020B0503020204020204" pitchFamily="34" charset="0"/>
              </a:rPr>
              <a:t>, kterou podle zákona vykonávají všechny obecní úřady. Prostřednictvím zaměstnance společenství obcí nemůže obec zajišťovat výkon přenesené působnosti podle volebních zákonů.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600">
                <a:latin typeface="Corbel" panose="020B0503020204020204" pitchFamily="34" charset="0"/>
              </a:rPr>
              <a:t>(3) Zaměstnanec společenství obcí vykonávající správní činnosti podle odstavce 1 má postavení úředníka územního samosprávného celku zařazeného do obecního úřadu. Oprávnění stanovit a ukládat zaměstnanci společenství obcí pracovní úkoly, organizovat, řídit a kontrolovat jeho práci a dávat mu k tomu účelu závazné pokyny má v rozsahu stanoveném v odstavci 1 tajemník obecního úřadu; ostatní práva a povinnosti zaměstnavatele vykonává vůči tomuto zaměstnanci společenství obcí. Na zaměstnance a na společenství obcí se při tom vztahují ustanovení zákona o úřednících územních samosprávných celků obdobně.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600">
                <a:highlight>
                  <a:srgbClr val="FFFF00"/>
                </a:highlight>
                <a:latin typeface="Corbel" panose="020B0503020204020204" pitchFamily="34" charset="0"/>
              </a:rPr>
              <a:t>59) § 2 odst. 3 zákona č. 312/2002 Sb., o úřednících územních samosprávných celků a o změně některých zákonů.</a:t>
            </a:r>
            <a:endParaRPr lang="cs-CZ" sz="1800">
              <a:highlight>
                <a:srgbClr val="FFFF00"/>
              </a:highlight>
              <a:latin typeface="Corbel" panose="020B05030202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Text legislativy - </a:t>
            </a:r>
            <a:r>
              <a:rPr lang="cs-CZ" sz="1800">
                <a:latin typeface="Arial" panose="020B0604020202020204" pitchFamily="34" charset="0"/>
              </a:rPr>
              <a:t>§ 53e</a:t>
            </a:r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 </a:t>
            </a:r>
            <a:endParaRPr lang="cs-CZ" sz="3200" b="1">
              <a:latin typeface="Corbel" panose="020B0503020204020204" pitchFamily="34" charset="0"/>
            </a:endParaRP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69EAB3F-AA7D-1D0E-D062-987F3C73DF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7899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990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6213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1. ČR – největší relativní počet obcí v zemích OECD, nejmenší obce, z hlediska velikosti území a počtu obyvatel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2. Nedostatečná kapacita malých obcí (administrativní, finanční…)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3. Různé formy meziobecní spolupráce, potenciál však není využit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4. Dominují dobrovolné svazky obcí – asi 700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a) Část DSO je nefunkčních, respektive reálně nevykonává činnost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b) Převažují jednoúčelové svazky, víceúčelové svazky tvoří asi 20 %</a:t>
            </a:r>
          </a:p>
          <a:p>
            <a:pPr marL="457200" lvl="1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400">
                <a:latin typeface="Corbel" panose="020B0503020204020204" pitchFamily="34" charset="0"/>
              </a:rPr>
              <a:t>c) Část víceúčelových svazků má ambici hrát výraznější roli při rozvoji území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5. Meziobecní spolupráce při výkonu samostatné nebo i přenesené působnosti?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Současný stav - obce a meziobecní spolupráce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69EAB3F-AA7D-1D0E-D062-987F3C73DF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7899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54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975" y="1557338"/>
            <a:ext cx="11175530" cy="3941973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1750">
                <a:latin typeface="Corbel" panose="020B0503020204020204" pitchFamily="34" charset="0"/>
              </a:rPr>
              <a:t>Potřeba vyšší formy dobrovolné spolupráce obcí.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1750">
                <a:latin typeface="Corbel" panose="020B0503020204020204" pitchFamily="34" charset="0"/>
              </a:rPr>
              <a:t>Vytvoření nové platformy/nástroje pro výkon agend na základě pověření vybraných gesčních zákonů (např. zákon o odpadech apod.).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1750">
                <a:latin typeface="Corbel" panose="020B0503020204020204" pitchFamily="34" charset="0"/>
              </a:rPr>
              <a:t>Vytvoření platformy/nástroje pro současnou mimoprávní situaci, kdy DSO vykonávají agendy v přenesené působnosti – zavedení tzv. létajícího úředníka.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1750">
                <a:latin typeface="Corbel" panose="020B0503020204020204" pitchFamily="34" charset="0"/>
              </a:rPr>
              <a:t>Existence silné poptávky z území: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750">
                <a:latin typeface="Corbel" panose="020B0503020204020204" pitchFamily="34" charset="0"/>
              </a:rPr>
              <a:t>a) Iniciativy na podporu meziobecní spolupráce vycházející ze strany stávajících DSO – např. Jihlavská výzva.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750">
                <a:latin typeface="Corbel" panose="020B0503020204020204" pitchFamily="34" charset="0"/>
              </a:rPr>
              <a:t>b) Systémová podpora činnosti víceúčelových dobrovolných svazků zajišťovaná řadou krajů – např. Středočeský, Královéhradecký, Jihomoravský.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750">
                <a:latin typeface="Corbel" panose="020B0503020204020204" pitchFamily="34" charset="0"/>
              </a:rPr>
              <a:t>c) Aktivizace DSO – Asociace DSO Středočeského kraje nyní Asociace DSO ČR, výbor SMO ČR apod.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1750">
                <a:latin typeface="Corbel" panose="020B0503020204020204" pitchFamily="34" charset="0"/>
              </a:rPr>
              <a:t>d) „Podpora meziobecní spolupráce včetně jejího systémového financování a legislativního ukotvení“ jako jedna z priorit SMO ČR na období 2021+.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Proč zavádět společenství obcí do právního řádu?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F074CA84-1C54-0D3B-664A-0EAA2B200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499311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32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62130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2000">
                <a:latin typeface="Corbel" panose="020B0503020204020204" pitchFamily="34" charset="0"/>
              </a:rPr>
              <a:t>Společenství obcí </a:t>
            </a:r>
            <a:r>
              <a:rPr lang="cs-CZ" sz="2000" u="sng">
                <a:latin typeface="Corbel" panose="020B0503020204020204" pitchFamily="34" charset="0"/>
              </a:rPr>
              <a:t>neruší existenci žádných stávajících DSO a jiných forem MOS </a:t>
            </a:r>
            <a:r>
              <a:rPr lang="cs-CZ" sz="2000">
                <a:latin typeface="Corbel" panose="020B0503020204020204" pitchFamily="34" charset="0"/>
              </a:rPr>
              <a:t>v ČR – Společenství obcí doplňuje MOS v ČR, s kterými je komplementární.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2000">
                <a:latin typeface="Corbel" panose="020B0503020204020204" pitchFamily="34" charset="0"/>
              </a:rPr>
              <a:t>Společenství obcí </a:t>
            </a:r>
            <a:r>
              <a:rPr lang="cs-CZ" sz="2000" u="sng">
                <a:latin typeface="Corbel" panose="020B0503020204020204" pitchFamily="34" charset="0"/>
              </a:rPr>
              <a:t>má právní formu DSO </a:t>
            </a:r>
            <a:r>
              <a:rPr lang="cs-CZ" sz="2000">
                <a:latin typeface="Corbel" panose="020B0503020204020204" pitchFamily="34" charset="0"/>
              </a:rPr>
              <a:t>– nevzniká tedy nová právní entita („DSO 2.0“).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2000">
                <a:latin typeface="Corbel" panose="020B0503020204020204" pitchFamily="34" charset="0"/>
              </a:rPr>
              <a:t>Stávající DSO </a:t>
            </a:r>
            <a:r>
              <a:rPr lang="cs-CZ" sz="2000" u="sng">
                <a:latin typeface="Corbel" panose="020B0503020204020204" pitchFamily="34" charset="0"/>
              </a:rPr>
              <a:t>mají různou povahu a organizační uspořádání </a:t>
            </a:r>
            <a:r>
              <a:rPr lang="cs-CZ" sz="2000">
                <a:latin typeface="Corbel" panose="020B0503020204020204" pitchFamily="34" charset="0"/>
              </a:rPr>
              <a:t>a jen část z nich má zájem a kapacitu zaměřit se na strategický rozvoj svého území a plnit úlohy v oblasti veřejné správy.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2000">
                <a:latin typeface="Corbel" panose="020B0503020204020204" pitchFamily="34" charset="0"/>
              </a:rPr>
              <a:t>Aby se od sebe odlišily dva druhy MOS a) ad hoc vs. b) strategická, schopná zajistit i výkon veřejné správy, proto MV ve spolupráci s partnery navrhuje vznik Společenství obcí. ̶ &gt; Společenství obcí = </a:t>
            </a:r>
            <a:r>
              <a:rPr lang="cs-CZ" sz="2000" b="1">
                <a:latin typeface="Corbel" panose="020B0503020204020204" pitchFamily="34" charset="0"/>
              </a:rPr>
              <a:t>entita, která bude vykonávat právě především </a:t>
            </a:r>
            <a:r>
              <a:rPr lang="cs-CZ" sz="2000" b="1" err="1">
                <a:latin typeface="Corbel" panose="020B0503020204020204" pitchFamily="34" charset="0"/>
              </a:rPr>
              <a:t>nadobecní</a:t>
            </a:r>
            <a:r>
              <a:rPr lang="cs-CZ" sz="2000" b="1">
                <a:latin typeface="Corbel" panose="020B0503020204020204" pitchFamily="34" charset="0"/>
              </a:rPr>
              <a:t> úkoly.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Font typeface="+mj-lt"/>
              <a:buAutoNum type="arabicPeriod"/>
            </a:pPr>
            <a:r>
              <a:rPr lang="cs-CZ" sz="2000">
                <a:latin typeface="Corbel" panose="020B0503020204020204" pitchFamily="34" charset="0"/>
              </a:rPr>
              <a:t>I v případě Společenství obcí je </a:t>
            </a:r>
            <a:r>
              <a:rPr lang="cs-CZ" sz="2000" u="sng">
                <a:latin typeface="Corbel" panose="020B0503020204020204" pitchFamily="34" charset="0"/>
              </a:rPr>
              <a:t>zachován princip dobrovolnosti, </a:t>
            </a:r>
            <a:r>
              <a:rPr lang="cs-CZ" sz="2000">
                <a:latin typeface="Corbel" panose="020B0503020204020204" pitchFamily="34" charset="0"/>
              </a:rPr>
              <a:t>představuje tedy pro obce příležitost.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Dopady na stávají DSO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074474B-7FC3-2A64-D31E-EA4E17E92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599118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351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6213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Obcím pomůže efektivněji a hospodárněji fungovat.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Nepřináší žádné nové zatížení povinnostmi, naopak ulehčí a zjednoduší to, co lidem v obcích a krajích komplikuje práci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Nejde o obdobu již existujícího dobrovolného svazku obcí, který je zaměřen jen na určité druhy činností. Společenství obcí umožní hlubší spolupráci mezi obcemi v rámci správního obvodu obce s rozšířenou působností.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Členským obcím pomůže efektivněji plánovat různé aktivity a realizovat rozvoj v řadě činností, (plánování péče o seniory, zajišťování školní i předškolní docházky, řešení odpadů či dopravních služeb).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1800">
                <a:latin typeface="Corbel" panose="020B0503020204020204" pitchFamily="34" charset="0"/>
              </a:rPr>
              <a:t>Se snížením administrativy, zvýšením kvality a rychlosti rozhodování či s úsporou nákladů pak obcím pomůže tzv. </a:t>
            </a:r>
            <a:r>
              <a:rPr lang="cs-CZ" sz="1800" b="1">
                <a:latin typeface="Corbel" panose="020B0503020204020204" pitchFamily="34" charset="0"/>
              </a:rPr>
              <a:t>létající úředník. </a:t>
            </a:r>
            <a:r>
              <a:rPr lang="cs-CZ" sz="1800">
                <a:latin typeface="Corbel" panose="020B0503020204020204" pitchFamily="34" charset="0"/>
              </a:rPr>
              <a:t>Půjde o úředníka, kterého budou členské obce společenství obcí sdílet především pro výkon státní správy - ušetří čas i peníze a zrychlí a zkvalitní rozhodování.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1DA00DEB-EA86-E7D2-6C64-AB3DC52983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976313"/>
            <a:ext cx="10515600" cy="714375"/>
          </a:xfrm>
        </p:spPr>
        <p:txBody>
          <a:bodyPr>
            <a:normAutofit/>
          </a:bodyPr>
          <a:lstStyle/>
          <a:p>
            <a:r>
              <a:rPr lang="cs-CZ" sz="3200" b="1">
                <a:solidFill>
                  <a:schemeClr val="accent1">
                    <a:lumMod val="75000"/>
                  </a:schemeClr>
                </a:solidFill>
                <a:latin typeface="Corbel" panose="020B0503020204020204" pitchFamily="34" charset="0"/>
              </a:rPr>
              <a:t>Jednodušší, efektivnější a hospodárnější fungování obcí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074474B-7FC3-2A64-D31E-EA4E17E923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5599118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45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2005" y="1874917"/>
            <a:ext cx="7787990" cy="155408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Další informace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576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98E089D8-2DE0-410E-93CB-5D9316C82E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295" y="1712695"/>
            <a:ext cx="11175530" cy="36213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400">
                <a:latin typeface="Corbel" panose="020B0503020204020204" pitchFamily="34" charset="0"/>
              </a:rPr>
              <a:t>Databáze firem a řemeslníků (sdílená tabulka)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400">
                <a:latin typeface="Corbel" panose="020B0503020204020204" pitchFamily="34" charset="0"/>
              </a:rPr>
              <a:t>Energetický koordinátor ENKOMAS </a:t>
            </a:r>
            <a:r>
              <a:rPr lang="cs-CZ" sz="2000" i="1">
                <a:latin typeface="Corbel" panose="020B0503020204020204" pitchFamily="34" charset="0"/>
              </a:rPr>
              <a:t>– pozice zrušena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400">
                <a:latin typeface="Corbel" panose="020B0503020204020204" pitchFamily="34" charset="0"/>
              </a:rPr>
              <a:t>Digitální technická mapa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  <a:buNone/>
            </a:pPr>
            <a:r>
              <a:rPr lang="cs-CZ" sz="2400">
                <a:latin typeface="Corbel" panose="020B0503020204020204" pitchFamily="34" charset="0"/>
              </a:rPr>
              <a:t>    (např. </a:t>
            </a:r>
            <a:r>
              <a:rPr lang="cs-CZ" sz="1800">
                <a:solidFill>
                  <a:srgbClr val="1B75BC"/>
                </a:solidFill>
                <a:latin typeface="Corbel" panose="020B05030202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https://www.dtmka.cz/</a:t>
            </a:r>
            <a:r>
              <a:rPr lang="cs-CZ" sz="1800">
                <a:solidFill>
                  <a:srgbClr val="1B75BC"/>
                </a:solidFill>
                <a:latin typeface="Corbel" panose="020B0503020204020204" pitchFamily="34" charset="0"/>
              </a:rPr>
              <a:t> </a:t>
            </a:r>
            <a:r>
              <a:rPr lang="cs-CZ" sz="2400">
                <a:latin typeface="Corbel" panose="020B0503020204020204" pitchFamily="34" charset="0"/>
              </a:rPr>
              <a:t>a </a:t>
            </a:r>
            <a:r>
              <a:rPr lang="cs-CZ" sz="1800">
                <a:solidFill>
                  <a:srgbClr val="1B75BC"/>
                </a:solidFill>
                <a:latin typeface="Corbel" panose="020B0503020204020204" pitchFamily="34" charset="0"/>
                <a:hlinkClick r:id="rId4"/>
              </a:rPr>
              <a:t>https://www.topgis.cz/</a:t>
            </a:r>
            <a:r>
              <a:rPr lang="cs-CZ" sz="1800">
                <a:solidFill>
                  <a:srgbClr val="1B75BC"/>
                </a:solidFill>
                <a:latin typeface="Corbel" panose="020B0503020204020204" pitchFamily="34" charset="0"/>
              </a:rPr>
              <a:t> </a:t>
            </a:r>
            <a:r>
              <a:rPr lang="cs-CZ" sz="2400">
                <a:latin typeface="Corbel" panose="020B0503020204020204" pitchFamily="34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400">
                <a:latin typeface="Corbel" panose="020B0503020204020204" pitchFamily="34" charset="0"/>
              </a:rPr>
              <a:t>Spanilé jízdy 01-02/2024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400">
                <a:latin typeface="Corbel" panose="020B0503020204020204" pitchFamily="34" charset="0"/>
              </a:rPr>
              <a:t>Projektové záměry  </a:t>
            </a:r>
            <a:r>
              <a:rPr lang="cs-CZ" sz="1800">
                <a:latin typeface="Corbel" panose="020B0503020204020204" pitchFamily="34" charset="0"/>
                <a:hlinkClick r:id="rId5"/>
              </a:rPr>
              <a:t>https://www.projektovezamery.cz/</a:t>
            </a:r>
            <a:r>
              <a:rPr lang="cs-CZ" sz="1800">
                <a:latin typeface="Corbel" panose="020B0503020204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1B75BC"/>
              </a:buClr>
            </a:pPr>
            <a:r>
              <a:rPr lang="cs-CZ" sz="2000" i="1">
                <a:latin typeface="Corbel" panose="020B0503020204020204" pitchFamily="34" charset="0"/>
              </a:rPr>
              <a:t>aktualizace -  </a:t>
            </a:r>
            <a:r>
              <a:rPr lang="cs-CZ" sz="2400">
                <a:latin typeface="Corbel" panose="020B0503020204020204" pitchFamily="34" charset="0"/>
              </a:rPr>
              <a:t>Strategický rámec MAP ORP Beroun – 12/2023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7ABCEA-895B-DC32-30A9-7E18B4FB3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8074474B-7FC3-2A64-D31E-EA4E17E923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5599118"/>
            <a:ext cx="12192000" cy="1258882"/>
          </a:xfrm>
          <a:prstGeom prst="rect">
            <a:avLst/>
          </a:prstGeom>
        </p:spPr>
      </p:pic>
      <p:pic>
        <p:nvPicPr>
          <p:cNvPr id="4" name="Obrázek 3" descr="Obsah obrázku text, snímek obrazovky, software&#10;&#10;Popis byl vytvořen automaticky">
            <a:extLst>
              <a:ext uri="{FF2B5EF4-FFF2-40B4-BE49-F238E27FC236}">
                <a16:creationId xmlns:a16="http://schemas.microsoft.com/office/drawing/2014/main" id="{3AE50D2A-D2CC-C79E-6463-A7512A4FB32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1512" r="21296" b="5655"/>
          <a:stretch/>
        </p:blipFill>
        <p:spPr bwMode="auto">
          <a:xfrm>
            <a:off x="7361531" y="2343150"/>
            <a:ext cx="3982744" cy="19830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0884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cký objekt 4">
            <a:extLst>
              <a:ext uri="{FF2B5EF4-FFF2-40B4-BE49-F238E27FC236}">
                <a16:creationId xmlns:a16="http://schemas.microsoft.com/office/drawing/2014/main" id="{A96BAE44-C7D3-4476-8B3F-4E330B59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D20969D-EB84-46F9-BA54-36A3770C2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2005" y="1874917"/>
            <a:ext cx="7787990" cy="1554083"/>
          </a:xfrm>
        </p:spPr>
        <p:txBody>
          <a:bodyPr>
            <a:noAutofit/>
          </a:bodyPr>
          <a:lstStyle/>
          <a:p>
            <a:r>
              <a:rPr lang="cs-CZ" sz="4400" b="1">
                <a:solidFill>
                  <a:schemeClr val="bg1"/>
                </a:solidFill>
                <a:latin typeface="Corbel" panose="020B0503020204020204" pitchFamily="34" charset="0"/>
              </a:rPr>
              <a:t>Plán vedlejších aktivit MAS Mezi Hrady pro rok 2024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D1D8C8D8-D7C7-4B4F-AB9A-E0F507959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165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05B2B2-BAB1-1574-5CF0-EF933CE7D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540"/>
            <a:ext cx="10515600" cy="782002"/>
          </a:xfrm>
        </p:spPr>
        <p:txBody>
          <a:bodyPr>
            <a:normAutofit/>
          </a:bodyPr>
          <a:lstStyle/>
          <a:p>
            <a:r>
              <a:rPr lang="cs-CZ" sz="3400">
                <a:solidFill>
                  <a:srgbClr val="1B75BC"/>
                </a:solidFill>
                <a:latin typeface="Corbel" panose="020B0503020204020204" pitchFamily="34" charset="0"/>
              </a:rPr>
              <a:t>Plán vedlejších aktivit MAS Mezi Hrady pro rok 2024</a:t>
            </a:r>
            <a:endParaRPr lang="cs-CZ" sz="34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CAB551C-6997-0EF2-CD79-880B9A340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3866515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2800">
                <a:latin typeface="Corbel" panose="020B0503020204020204" pitchFamily="34" charset="0"/>
              </a:rPr>
              <a:t>Výzva MAS pro NNO 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2800">
                <a:latin typeface="Corbel" panose="020B0503020204020204" pitchFamily="34" charset="0"/>
              </a:rPr>
              <a:t>Příměstské tábory MAS </a:t>
            </a:r>
            <a:r>
              <a:rPr lang="cs-CZ" sz="2300">
                <a:latin typeface="Corbel" panose="020B0503020204020204" pitchFamily="34" charset="0"/>
              </a:rPr>
              <a:t>(2x týdenní turnusy)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2800">
                <a:latin typeface="Corbel" panose="020B0503020204020204" pitchFamily="34" charset="0"/>
              </a:rPr>
              <a:t>Workcamp </a:t>
            </a:r>
            <a:r>
              <a:rPr lang="cs-CZ" sz="2300">
                <a:latin typeface="Corbel" panose="020B0503020204020204" pitchFamily="34" charset="0"/>
              </a:rPr>
              <a:t>(1x 2 týdenní)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2800">
                <a:latin typeface="Corbel" panose="020B0503020204020204" pitchFamily="34" charset="0"/>
              </a:rPr>
              <a:t>Účast na dětských dnech členských obcí </a:t>
            </a:r>
            <a:r>
              <a:rPr lang="cs-CZ" sz="2300">
                <a:latin typeface="Corbel" panose="020B0503020204020204" pitchFamily="34" charset="0"/>
              </a:rPr>
              <a:t>(2x)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2800">
                <a:latin typeface="Corbel" panose="020B0503020204020204" pitchFamily="34" charset="0"/>
              </a:rPr>
              <a:t>Pracovní skupiny MAS </a:t>
            </a:r>
            <a:r>
              <a:rPr lang="cs-CZ" sz="2300">
                <a:latin typeface="Corbel" panose="020B0503020204020204" pitchFamily="34" charset="0"/>
              </a:rPr>
              <a:t>(např. PS Starostové, PS Zemědělci)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endParaRPr lang="cs-CZ" sz="2300">
              <a:latin typeface="Corbel" panose="020B0503020204020204" pitchFamily="34" charset="0"/>
            </a:endParaRPr>
          </a:p>
          <a:p>
            <a:endParaRPr lang="cs-CZ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0EE355F-45BB-869F-10FF-B220CF9BF6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86651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 sz="2800">
                <a:latin typeface="Corbel" panose="020B0503020204020204" pitchFamily="34" charset="0"/>
              </a:rPr>
              <a:t>Neformální setkávání s členy MAS</a:t>
            </a:r>
            <a:r>
              <a:rPr lang="cs-CZ" sz="2300">
                <a:latin typeface="Corbel" panose="020B0503020204020204" pitchFamily="34" charset="0"/>
              </a:rPr>
              <a:t> (1x)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>
                <a:latin typeface="Corbel" panose="020B0503020204020204" pitchFamily="34" charset="0"/>
              </a:rPr>
              <a:t>Dotace KS MAS </a:t>
            </a:r>
            <a:r>
              <a:rPr lang="cs-CZ" err="1">
                <a:latin typeface="Corbel" panose="020B0503020204020204" pitchFamily="34" charset="0"/>
              </a:rPr>
              <a:t>SčK</a:t>
            </a:r>
            <a:r>
              <a:rPr lang="cs-CZ">
                <a:latin typeface="Corbel" panose="020B0503020204020204" pitchFamily="34" charset="0"/>
              </a:rPr>
              <a:t> </a:t>
            </a:r>
            <a:r>
              <a:rPr lang="cs-CZ" sz="2100">
                <a:latin typeface="Corbel" panose="020B0503020204020204" pitchFamily="34" charset="0"/>
              </a:rPr>
              <a:t>(propagační aktivity)</a:t>
            </a:r>
            <a:endParaRPr lang="cs-CZ" sz="2300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/>
              <a:t>NZÚL</a:t>
            </a:r>
            <a:endParaRPr lang="cs-CZ">
              <a:latin typeface="Corbel" panose="020B0503020204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1B75BC"/>
              </a:buClr>
              <a:buFont typeface="Wingdings" panose="05000000000000000000" pitchFamily="2" charset="2"/>
              <a:buChar char="ü"/>
            </a:pPr>
            <a:r>
              <a:rPr lang="cs-CZ">
                <a:latin typeface="Corbel" panose="020B0503020204020204" pitchFamily="34" charset="0"/>
              </a:rPr>
              <a:t>Hospodářská činnost </a:t>
            </a:r>
            <a:r>
              <a:rPr lang="cs-CZ" sz="2100">
                <a:latin typeface="Corbel" panose="020B0503020204020204" pitchFamily="34" charset="0"/>
              </a:rPr>
              <a:t>(tvorba/aktualizace/ akční plány/roční hodnoticí zprávy PRO členských obcí; zpracování dotačních žádostí aj.)</a:t>
            </a:r>
          </a:p>
          <a:p>
            <a:endParaRPr lang="cs-CZ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4BA4459-C1A3-0C6D-B6C0-22122A157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812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777E7489-3C07-4991-7628-E96BE18A92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5428459"/>
            <a:ext cx="12192000" cy="1258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638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96FED7DA-D0AB-4E8B-9762-B896705D81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166" y="4038383"/>
            <a:ext cx="4888194" cy="2172786"/>
          </a:xfrm>
          <a:prstGeom prst="rect">
            <a:avLst/>
          </a:prstGeom>
        </p:spPr>
      </p:pic>
      <p:sp>
        <p:nvSpPr>
          <p:cNvPr id="3" name="Podnadpis 2">
            <a:extLst>
              <a:ext uri="{FF2B5EF4-FFF2-40B4-BE49-F238E27FC236}">
                <a16:creationId xmlns:a16="http://schemas.microsoft.com/office/drawing/2014/main" id="{FBC59196-9F3A-4CDF-82A4-673AD034F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1417" y="2121576"/>
            <a:ext cx="7109027" cy="201001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 Mezi Hrady, z.s</a:t>
            </a: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4000"/>
              </a:lnSpc>
              <a:spcBef>
                <a:spcPts val="600"/>
              </a:spcBef>
              <a:spcAft>
                <a:spcPts val="600"/>
              </a:spcAft>
            </a:pP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Jungmannova 355, 267 03 Hudlice</a:t>
            </a:r>
            <a:b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kancelar@mezihrady.cz  /  +420 604 734 840</a:t>
            </a:r>
            <a:b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3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www.mezihrady.cz</a:t>
            </a:r>
            <a:endParaRPr lang="cs-CZ" sz="4000">
              <a:solidFill>
                <a:schemeClr val="tx1">
                  <a:lumMod val="75000"/>
                  <a:lumOff val="25000"/>
                </a:schemeClr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87B0F0-60FB-5767-F952-867FE646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32" y="395288"/>
            <a:ext cx="47625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05389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blona_powerpoint" id="{6D7014C5-8C99-4C8D-8A92-3666F18D8557}" vid="{13A678C9-322F-4583-BB82-72939FF1A26B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c01f09b-67c5-4daf-8af2-eac694115606">
      <Terms xmlns="http://schemas.microsoft.com/office/infopath/2007/PartnerControls"/>
    </lcf76f155ced4ddcb4097134ff3c332f>
    <TaxCatchAll xmlns="19638a50-ea2d-4f3b-8a76-755a31be38f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D16DFE40E3FE042BE6CD6D3CD56A13A" ma:contentTypeVersion="17" ma:contentTypeDescription="Vytvoří nový dokument" ma:contentTypeScope="" ma:versionID="b47d1de59c5ea35ed70b375e5474be4d">
  <xsd:schema xmlns:xsd="http://www.w3.org/2001/XMLSchema" xmlns:xs="http://www.w3.org/2001/XMLSchema" xmlns:p="http://schemas.microsoft.com/office/2006/metadata/properties" xmlns:ns2="5c01f09b-67c5-4daf-8af2-eac694115606" xmlns:ns3="19638a50-ea2d-4f3b-8a76-755a31be38fa" targetNamespace="http://schemas.microsoft.com/office/2006/metadata/properties" ma:root="true" ma:fieldsID="ab0b64199a821a50fafe48fdb4e1ac9a" ns2:_="" ns3:_="">
    <xsd:import namespace="5c01f09b-67c5-4daf-8af2-eac694115606"/>
    <xsd:import namespace="19638a50-ea2d-4f3b-8a76-755a31be3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01f09b-67c5-4daf-8af2-eac6941156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24b32dad-34ab-4d26-9bd9-cadc1b55dcc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638a50-ea2d-4f3b-8a76-755a31be38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5b0b1e4-9d46-4455-be50-b746b9f9c763}" ma:internalName="TaxCatchAll" ma:showField="CatchAllData" ma:web="19638a50-ea2d-4f3b-8a76-755a31be3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088612-48A2-400F-A23E-A6E6B7CD9131}">
  <ds:schemaRefs>
    <ds:schemaRef ds:uri="19638a50-ea2d-4f3b-8a76-755a31be38fa"/>
    <ds:schemaRef ds:uri="5c01f09b-67c5-4daf-8af2-eac69411560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D49C641-8704-4142-8EE3-0033CE2AE36C}">
  <ds:schemaRefs>
    <ds:schemaRef ds:uri="19638a50-ea2d-4f3b-8a76-755a31be38fa"/>
    <ds:schemaRef ds:uri="5c01f09b-67c5-4daf-8af2-eac6941156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7A26DA7-86C7-4B36-B03F-596ED1DE8F8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sablona_powerpoint</Template>
  <TotalTime>0</TotalTime>
  <Words>2110</Words>
  <Application>Microsoft Office PowerPoint</Application>
  <PresentationFormat>Širokoúhlá obrazovka</PresentationFormat>
  <Paragraphs>211</Paragraphs>
  <Slides>31</Slides>
  <Notes>29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9" baseType="lpstr">
      <vt:lpstr>Arial</vt:lpstr>
      <vt:lpstr>Calibri</vt:lpstr>
      <vt:lpstr>Calibri Light</vt:lpstr>
      <vt:lpstr>Corbel</vt:lpstr>
      <vt:lpstr>Courier New</vt:lpstr>
      <vt:lpstr>Wingdings</vt:lpstr>
      <vt:lpstr>Motiv Office</vt:lpstr>
      <vt:lpstr>Worksheet</vt:lpstr>
      <vt:lpstr>SCLLD MAS Mezi Hrady 2021+  Snídaně se starosty 19.10.2023</vt:lpstr>
      <vt:lpstr>IROP - Integrovaný regionální operační program</vt:lpstr>
      <vt:lpstr>Výzvy IROP do konce roku 2023</vt:lpstr>
      <vt:lpstr>Parametry výzev IROP21+</vt:lpstr>
      <vt:lpstr>Alokace IROP – finanční plán do 2026</vt:lpstr>
      <vt:lpstr>Prezentace aplikace PowerPoint</vt:lpstr>
      <vt:lpstr>Harmonogram vyhlášení výzev IROP 2024</vt:lpstr>
      <vt:lpstr>PRV- výzva č. 6</vt:lpstr>
      <vt:lpstr>Parametry výzvy PRV č. 6</vt:lpstr>
      <vt:lpstr>Žadatelé</vt:lpstr>
      <vt:lpstr>Hodnotící kritéria</vt:lpstr>
      <vt:lpstr>Základní pravidla</vt:lpstr>
      <vt:lpstr>Výběr dodavatele</vt:lpstr>
      <vt:lpstr>Společná zemědělská politika </vt:lpstr>
      <vt:lpstr>Programový rámec SZP</vt:lpstr>
      <vt:lpstr>Realizace následujících fichí:</vt:lpstr>
      <vt:lpstr>Společenství obcí  (novela zákona 128/200 Sb., o obcích, § 53a)</vt:lpstr>
      <vt:lpstr>Text legislativy - § 53a </vt:lpstr>
      <vt:lpstr>Text legislativy - § 53b </vt:lpstr>
      <vt:lpstr>Prezentace aplikace PowerPoint</vt:lpstr>
      <vt:lpstr>Text legislativy - § 53d </vt:lpstr>
      <vt:lpstr>Text legislativy - § 53e </vt:lpstr>
      <vt:lpstr>Současný stav - obce a meziobecní spolupráce</vt:lpstr>
      <vt:lpstr>Proč zavádět společenství obcí do právního řádu?</vt:lpstr>
      <vt:lpstr>Dopady na stávají DSO</vt:lpstr>
      <vt:lpstr>Jednodušší, efektivnější a hospodárnější fungování obcí</vt:lpstr>
      <vt:lpstr>Další informace</vt:lpstr>
      <vt:lpstr>Prezentace aplikace PowerPoint</vt:lpstr>
      <vt:lpstr>Plán vedlejších aktivit MAS Mezi Hrady pro rok 2024</vt:lpstr>
      <vt:lpstr>Plán vedlejších aktivit MAS Mezi Hrady pro rok 2024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NADPIS PREZENTACE</dc:title>
  <dc:creator>Jakub Kučera</dc:creator>
  <cp:lastModifiedBy>Tereza Houšková</cp:lastModifiedBy>
  <cp:revision>1</cp:revision>
  <cp:lastPrinted>2022-11-14T14:15:24Z</cp:lastPrinted>
  <dcterms:created xsi:type="dcterms:W3CDTF">2021-09-12T23:37:53Z</dcterms:created>
  <dcterms:modified xsi:type="dcterms:W3CDTF">2023-10-18T16:07:20Z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0x0101004D16DFE40E3FE042BE6CD6D3CD56A13A</vt:lpwstr>
  </property>
  <property fmtid="{D5CDD505-2E9C-101B-9397-08002B2CF9AE}" pid="3" name="MediaServiceImageTags">
    <vt:lpwstr/>
  </property>
</Properties>
</file>