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7" r:id="rId6"/>
    <p:sldId id="269" r:id="rId7"/>
    <p:sldId id="272" r:id="rId8"/>
    <p:sldId id="273" r:id="rId9"/>
    <p:sldId id="275" r:id="rId10"/>
    <p:sldId id="276" r:id="rId11"/>
    <p:sldId id="277" r:id="rId12"/>
    <p:sldId id="256" r:id="rId13"/>
    <p:sldId id="258" r:id="rId14"/>
    <p:sldId id="261" r:id="rId15"/>
    <p:sldId id="260" r:id="rId16"/>
    <p:sldId id="262" r:id="rId17"/>
    <p:sldId id="263" r:id="rId18"/>
    <p:sldId id="271" r:id="rId19"/>
    <p:sldId id="264" r:id="rId20"/>
    <p:sldId id="265" r:id="rId21"/>
    <p:sldId id="268" r:id="rId22"/>
    <p:sldId id="274" r:id="rId23"/>
    <p:sldId id="270" r:id="rId24"/>
    <p:sldId id="278" r:id="rId25"/>
    <p:sldId id="279" r:id="rId26"/>
    <p:sldId id="280" r:id="rId27"/>
    <p:sldId id="284" r:id="rId28"/>
    <p:sldId id="283" r:id="rId29"/>
    <p:sldId id="282" r:id="rId30"/>
    <p:sldId id="281" r:id="rId31"/>
    <p:sldId id="285" r:id="rId32"/>
    <p:sldId id="286" r:id="rId33"/>
    <p:sldId id="287" r:id="rId34"/>
    <p:sldId id="288" r:id="rId35"/>
    <p:sldId id="266" r:id="rId36"/>
    <p:sldId id="259" r:id="rId3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7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8D3903-C3F7-4292-A795-8E7CFF0A8F9B}" v="56" dt="2021-11-22T09:44:42.9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vla Dvořáková" userId="b9e094d9-285e-4e2b-814c-9c06a186ce6b" providerId="ADAL" clId="{338D3903-C3F7-4292-A795-8E7CFF0A8F9B}"/>
    <pc:docChg chg="undo redo custSel addSld delSld modSld">
      <pc:chgData name="Pavla Dvořáková" userId="b9e094d9-285e-4e2b-814c-9c06a186ce6b" providerId="ADAL" clId="{338D3903-C3F7-4292-A795-8E7CFF0A8F9B}" dt="2021-11-22T09:44:42.906" v="1111"/>
      <pc:docMkLst>
        <pc:docMk/>
      </pc:docMkLst>
      <pc:sldChg chg="modSp mod">
        <pc:chgData name="Pavla Dvořáková" userId="b9e094d9-285e-4e2b-814c-9c06a186ce6b" providerId="ADAL" clId="{338D3903-C3F7-4292-A795-8E7CFF0A8F9B}" dt="2021-11-22T09:09:03.345" v="1006" actId="255"/>
        <pc:sldMkLst>
          <pc:docMk/>
          <pc:sldMk cId="1774427519" sldId="258"/>
        </pc:sldMkLst>
        <pc:spChg chg="mod">
          <ac:chgData name="Pavla Dvořáková" userId="b9e094d9-285e-4e2b-814c-9c06a186ce6b" providerId="ADAL" clId="{338D3903-C3F7-4292-A795-8E7CFF0A8F9B}" dt="2021-11-22T09:05:01.128" v="973" actId="14100"/>
          <ac:spMkLst>
            <pc:docMk/>
            <pc:sldMk cId="1774427519" sldId="258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9:09:03.345" v="1006" actId="255"/>
          <ac:spMkLst>
            <pc:docMk/>
            <pc:sldMk cId="1774427519" sldId="258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338D3903-C3F7-4292-A795-8E7CFF0A8F9B}" dt="2021-11-22T09:11:54.931" v="1015" actId="255"/>
        <pc:sldMkLst>
          <pc:docMk/>
          <pc:sldMk cId="63590712" sldId="260"/>
        </pc:sldMkLst>
        <pc:spChg chg="mod">
          <ac:chgData name="Pavla Dvořáková" userId="b9e094d9-285e-4e2b-814c-9c06a186ce6b" providerId="ADAL" clId="{338D3903-C3F7-4292-A795-8E7CFF0A8F9B}" dt="2021-11-22T09:11:54.931" v="1015" actId="255"/>
          <ac:spMkLst>
            <pc:docMk/>
            <pc:sldMk cId="63590712" sldId="260"/>
            <ac:spMk id="2" creationId="{2B8B2A5D-28CA-4439-A333-2039FBEC2B07}"/>
          </ac:spMkLst>
        </pc:spChg>
      </pc:sldChg>
      <pc:sldChg chg="modSp mod">
        <pc:chgData name="Pavla Dvořáková" userId="b9e094d9-285e-4e2b-814c-9c06a186ce6b" providerId="ADAL" clId="{338D3903-C3F7-4292-A795-8E7CFF0A8F9B}" dt="2021-11-22T09:09:58.365" v="1014" actId="14100"/>
        <pc:sldMkLst>
          <pc:docMk/>
          <pc:sldMk cId="1341563969" sldId="261"/>
        </pc:sldMkLst>
        <pc:spChg chg="mod">
          <ac:chgData name="Pavla Dvořáková" userId="b9e094d9-285e-4e2b-814c-9c06a186ce6b" providerId="ADAL" clId="{338D3903-C3F7-4292-A795-8E7CFF0A8F9B}" dt="2021-11-22T09:08:40.323" v="1004" actId="1076"/>
          <ac:spMkLst>
            <pc:docMk/>
            <pc:sldMk cId="1341563969" sldId="261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9:09:58.365" v="1014" actId="14100"/>
          <ac:spMkLst>
            <pc:docMk/>
            <pc:sldMk cId="1341563969" sldId="261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338D3903-C3F7-4292-A795-8E7CFF0A8F9B}" dt="2021-11-22T09:13:05.627" v="1032" actId="255"/>
        <pc:sldMkLst>
          <pc:docMk/>
          <pc:sldMk cId="375553677" sldId="262"/>
        </pc:sldMkLst>
        <pc:spChg chg="mod">
          <ac:chgData name="Pavla Dvořáková" userId="b9e094d9-285e-4e2b-814c-9c06a186ce6b" providerId="ADAL" clId="{338D3903-C3F7-4292-A795-8E7CFF0A8F9B}" dt="2021-11-22T09:13:05.627" v="1032" actId="255"/>
          <ac:spMkLst>
            <pc:docMk/>
            <pc:sldMk cId="375553677" sldId="262"/>
            <ac:spMk id="2" creationId="{2B8B2A5D-28CA-4439-A333-2039FBEC2B07}"/>
          </ac:spMkLst>
        </pc:spChg>
      </pc:sldChg>
      <pc:sldChg chg="modSp mod">
        <pc:chgData name="Pavla Dvořáková" userId="b9e094d9-285e-4e2b-814c-9c06a186ce6b" providerId="ADAL" clId="{338D3903-C3F7-4292-A795-8E7CFF0A8F9B}" dt="2021-11-22T09:12:35.082" v="1031" actId="20577"/>
        <pc:sldMkLst>
          <pc:docMk/>
          <pc:sldMk cId="886272010" sldId="263"/>
        </pc:sldMkLst>
        <pc:spChg chg="mod">
          <ac:chgData name="Pavla Dvořáková" userId="b9e094d9-285e-4e2b-814c-9c06a186ce6b" providerId="ADAL" clId="{338D3903-C3F7-4292-A795-8E7CFF0A8F9B}" dt="2021-11-22T09:12:35.082" v="1031" actId="20577"/>
          <ac:spMkLst>
            <pc:docMk/>
            <pc:sldMk cId="886272010" sldId="263"/>
            <ac:spMk id="2" creationId="{2B8B2A5D-28CA-4439-A333-2039FBEC2B07}"/>
          </ac:spMkLst>
        </pc:spChg>
      </pc:sldChg>
      <pc:sldChg chg="modSp mod">
        <pc:chgData name="Pavla Dvořáková" userId="b9e094d9-285e-4e2b-814c-9c06a186ce6b" providerId="ADAL" clId="{338D3903-C3F7-4292-A795-8E7CFF0A8F9B}" dt="2021-11-22T09:17:40.013" v="1098" actId="948"/>
        <pc:sldMkLst>
          <pc:docMk/>
          <pc:sldMk cId="2620651283" sldId="264"/>
        </pc:sldMkLst>
        <pc:spChg chg="mod">
          <ac:chgData name="Pavla Dvořáková" userId="b9e094d9-285e-4e2b-814c-9c06a186ce6b" providerId="ADAL" clId="{338D3903-C3F7-4292-A795-8E7CFF0A8F9B}" dt="2021-11-22T09:17:40.013" v="1098" actId="948"/>
          <ac:spMkLst>
            <pc:docMk/>
            <pc:sldMk cId="2620651283" sldId="264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338D3903-C3F7-4292-A795-8E7CFF0A8F9B}" dt="2021-11-22T09:20:00.521" v="1107" actId="1076"/>
        <pc:sldMkLst>
          <pc:docMk/>
          <pc:sldMk cId="2904562061" sldId="265"/>
        </pc:sldMkLst>
        <pc:spChg chg="mod">
          <ac:chgData name="Pavla Dvořáková" userId="b9e094d9-285e-4e2b-814c-9c06a186ce6b" providerId="ADAL" clId="{338D3903-C3F7-4292-A795-8E7CFF0A8F9B}" dt="2021-11-22T09:19:38.880" v="1104" actId="255"/>
          <ac:spMkLst>
            <pc:docMk/>
            <pc:sldMk cId="2904562061" sldId="265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9:19:25.996" v="1103" actId="1076"/>
          <ac:spMkLst>
            <pc:docMk/>
            <pc:sldMk cId="2904562061" sldId="265"/>
            <ac:spMk id="3" creationId="{E9C43D0C-A677-48EC-9442-6133D4932A0F}"/>
          </ac:spMkLst>
        </pc:spChg>
        <pc:picChg chg="mod">
          <ac:chgData name="Pavla Dvořáková" userId="b9e094d9-285e-4e2b-814c-9c06a186ce6b" providerId="ADAL" clId="{338D3903-C3F7-4292-A795-8E7CFF0A8F9B}" dt="2021-11-22T09:20:00.521" v="1107" actId="1076"/>
          <ac:picMkLst>
            <pc:docMk/>
            <pc:sldMk cId="2904562061" sldId="265"/>
            <ac:picMk id="8" creationId="{9C037BDA-F1A5-4E57-A5AF-EFEA73F88853}"/>
          </ac:picMkLst>
        </pc:picChg>
      </pc:sldChg>
      <pc:sldChg chg="addSp delSp modSp del mod">
        <pc:chgData name="Pavla Dvořáková" userId="b9e094d9-285e-4e2b-814c-9c06a186ce6b" providerId="ADAL" clId="{338D3903-C3F7-4292-A795-8E7CFF0A8F9B}" dt="2021-11-22T09:01:47.972" v="950" actId="2696"/>
        <pc:sldMkLst>
          <pc:docMk/>
          <pc:sldMk cId="2947092323" sldId="267"/>
        </pc:sldMkLst>
        <pc:spChg chg="mod">
          <ac:chgData name="Pavla Dvořáková" userId="b9e094d9-285e-4e2b-814c-9c06a186ce6b" providerId="ADAL" clId="{338D3903-C3F7-4292-A795-8E7CFF0A8F9B}" dt="2021-11-22T07:24:16.879" v="18" actId="14100"/>
          <ac:spMkLst>
            <pc:docMk/>
            <pc:sldMk cId="2947092323" sldId="267"/>
            <ac:spMk id="2" creationId="{DD20969D-EB84-46F9-BA54-36A3770C2845}"/>
          </ac:spMkLst>
        </pc:spChg>
        <pc:spChg chg="mod">
          <ac:chgData name="Pavla Dvořáková" userId="b9e094d9-285e-4e2b-814c-9c06a186ce6b" providerId="ADAL" clId="{338D3903-C3F7-4292-A795-8E7CFF0A8F9B}" dt="2021-11-22T07:24:22.960" v="20" actId="14100"/>
          <ac:spMkLst>
            <pc:docMk/>
            <pc:sldMk cId="2947092323" sldId="267"/>
            <ac:spMk id="10" creationId="{27EDE9F0-4E06-4509-85A1-92FA4C4D226F}"/>
          </ac:spMkLst>
        </pc:spChg>
        <pc:picChg chg="add del mod">
          <ac:chgData name="Pavla Dvořáková" userId="b9e094d9-285e-4e2b-814c-9c06a186ce6b" providerId="ADAL" clId="{338D3903-C3F7-4292-A795-8E7CFF0A8F9B}" dt="2021-11-22T07:22:54.666" v="5" actId="478"/>
          <ac:picMkLst>
            <pc:docMk/>
            <pc:sldMk cId="2947092323" sldId="267"/>
            <ac:picMk id="3" creationId="{63BCE0A9-0BEF-4376-A44F-796228DE8B96}"/>
          </ac:picMkLst>
        </pc:picChg>
        <pc:picChg chg="add mod">
          <ac:chgData name="Pavla Dvořáková" userId="b9e094d9-285e-4e2b-814c-9c06a186ce6b" providerId="ADAL" clId="{338D3903-C3F7-4292-A795-8E7CFF0A8F9B}" dt="2021-11-22T07:24:01.308" v="15" actId="1076"/>
          <ac:picMkLst>
            <pc:docMk/>
            <pc:sldMk cId="2947092323" sldId="267"/>
            <ac:picMk id="1026" creationId="{77F4F89E-DB4C-4D4A-9BB8-CCA5C4C339F1}"/>
          </ac:picMkLst>
        </pc:picChg>
      </pc:sldChg>
      <pc:sldChg chg="add">
        <pc:chgData name="Pavla Dvořáková" userId="b9e094d9-285e-4e2b-814c-9c06a186ce6b" providerId="ADAL" clId="{338D3903-C3F7-4292-A795-8E7CFF0A8F9B}" dt="2021-11-22T09:01:52.843" v="951"/>
        <pc:sldMkLst>
          <pc:docMk/>
          <pc:sldMk cId="4048544637" sldId="267"/>
        </pc:sldMkLst>
      </pc:sldChg>
      <pc:sldChg chg="addSp modSp mod">
        <pc:chgData name="Pavla Dvořáková" userId="b9e094d9-285e-4e2b-814c-9c06a186ce6b" providerId="ADAL" clId="{338D3903-C3F7-4292-A795-8E7CFF0A8F9B}" dt="2021-11-22T07:48:55.715" v="213" actId="1076"/>
        <pc:sldMkLst>
          <pc:docMk/>
          <pc:sldMk cId="1569180991" sldId="268"/>
        </pc:sldMkLst>
        <pc:spChg chg="mod">
          <ac:chgData name="Pavla Dvořáková" userId="b9e094d9-285e-4e2b-814c-9c06a186ce6b" providerId="ADAL" clId="{338D3903-C3F7-4292-A795-8E7CFF0A8F9B}" dt="2021-11-22T07:48:14.135" v="205" actId="1076"/>
          <ac:spMkLst>
            <pc:docMk/>
            <pc:sldMk cId="1569180991" sldId="268"/>
            <ac:spMk id="2" creationId="{DD20969D-EB84-46F9-BA54-36A3770C2845}"/>
          </ac:spMkLst>
        </pc:spChg>
        <pc:spChg chg="mod">
          <ac:chgData name="Pavla Dvořáková" userId="b9e094d9-285e-4e2b-814c-9c06a186ce6b" providerId="ADAL" clId="{338D3903-C3F7-4292-A795-8E7CFF0A8F9B}" dt="2021-11-22T07:48:29.889" v="208" actId="1076"/>
          <ac:spMkLst>
            <pc:docMk/>
            <pc:sldMk cId="1569180991" sldId="268"/>
            <ac:spMk id="10" creationId="{27EDE9F0-4E06-4509-85A1-92FA4C4D226F}"/>
          </ac:spMkLst>
        </pc:spChg>
        <pc:picChg chg="mod">
          <ac:chgData name="Pavla Dvořáková" userId="b9e094d9-285e-4e2b-814c-9c06a186ce6b" providerId="ADAL" clId="{338D3903-C3F7-4292-A795-8E7CFF0A8F9B}" dt="2021-11-22T07:42:58.106" v="177" actId="1076"/>
          <ac:picMkLst>
            <pc:docMk/>
            <pc:sldMk cId="1569180991" sldId="268"/>
            <ac:picMk id="5" creationId="{A96BAE44-C7D3-4476-8B3F-4E330B59C9F9}"/>
          </ac:picMkLst>
        </pc:picChg>
        <pc:picChg chg="add mod">
          <ac:chgData name="Pavla Dvořáková" userId="b9e094d9-285e-4e2b-814c-9c06a186ce6b" providerId="ADAL" clId="{338D3903-C3F7-4292-A795-8E7CFF0A8F9B}" dt="2021-11-22T07:48:55.715" v="213" actId="1076"/>
          <ac:picMkLst>
            <pc:docMk/>
            <pc:sldMk cId="1569180991" sldId="268"/>
            <ac:picMk id="2050" creationId="{76B9271F-8B00-47AE-81B3-BDBDD583C5DF}"/>
          </ac:picMkLst>
        </pc:picChg>
      </pc:sldChg>
      <pc:sldChg chg="modSp del mod">
        <pc:chgData name="Pavla Dvořáková" userId="b9e094d9-285e-4e2b-814c-9c06a186ce6b" providerId="ADAL" clId="{338D3903-C3F7-4292-A795-8E7CFF0A8F9B}" dt="2021-11-22T09:01:47.972" v="950" actId="2696"/>
        <pc:sldMkLst>
          <pc:docMk/>
          <pc:sldMk cId="3389333699" sldId="269"/>
        </pc:sldMkLst>
        <pc:spChg chg="mod">
          <ac:chgData name="Pavla Dvořáková" userId="b9e094d9-285e-4e2b-814c-9c06a186ce6b" providerId="ADAL" clId="{338D3903-C3F7-4292-A795-8E7CFF0A8F9B}" dt="2021-11-22T07:26:16.645" v="50" actId="14100"/>
          <ac:spMkLst>
            <pc:docMk/>
            <pc:sldMk cId="3389333699" sldId="269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7:26:04.271" v="41" actId="5793"/>
          <ac:spMkLst>
            <pc:docMk/>
            <pc:sldMk cId="3389333699" sldId="269"/>
            <ac:spMk id="3" creationId="{E9C43D0C-A677-48EC-9442-6133D4932A0F}"/>
          </ac:spMkLst>
        </pc:spChg>
      </pc:sldChg>
      <pc:sldChg chg="modSp add mod modAnim">
        <pc:chgData name="Pavla Dvořáková" userId="b9e094d9-285e-4e2b-814c-9c06a186ce6b" providerId="ADAL" clId="{338D3903-C3F7-4292-A795-8E7CFF0A8F9B}" dt="2021-11-22T09:44:42.906" v="1111"/>
        <pc:sldMkLst>
          <pc:docMk/>
          <pc:sldMk cId="4229185051" sldId="269"/>
        </pc:sldMkLst>
        <pc:spChg chg="mod">
          <ac:chgData name="Pavla Dvořáková" userId="b9e094d9-285e-4e2b-814c-9c06a186ce6b" providerId="ADAL" clId="{338D3903-C3F7-4292-A795-8E7CFF0A8F9B}" dt="2021-11-22T09:02:22.622" v="953"/>
          <ac:spMkLst>
            <pc:docMk/>
            <pc:sldMk cId="4229185051" sldId="269"/>
            <ac:spMk id="3" creationId="{E9C43D0C-A677-48EC-9442-6133D4932A0F}"/>
          </ac:spMkLst>
        </pc:spChg>
      </pc:sldChg>
      <pc:sldChg chg="addSp delSp modSp mod">
        <pc:chgData name="Pavla Dvořáková" userId="b9e094d9-285e-4e2b-814c-9c06a186ce6b" providerId="ADAL" clId="{338D3903-C3F7-4292-A795-8E7CFF0A8F9B}" dt="2021-11-22T09:00:22.830" v="949" actId="14100"/>
        <pc:sldMkLst>
          <pc:docMk/>
          <pc:sldMk cId="2442298949" sldId="270"/>
        </pc:sldMkLst>
        <pc:spChg chg="mod">
          <ac:chgData name="Pavla Dvořáková" userId="b9e094d9-285e-4e2b-814c-9c06a186ce6b" providerId="ADAL" clId="{338D3903-C3F7-4292-A795-8E7CFF0A8F9B}" dt="2021-11-22T07:58:00.019" v="238"/>
          <ac:spMkLst>
            <pc:docMk/>
            <pc:sldMk cId="2442298949" sldId="270"/>
            <ac:spMk id="2" creationId="{2B8B2A5D-28CA-4439-A333-2039FBEC2B07}"/>
          </ac:spMkLst>
        </pc:spChg>
        <pc:spChg chg="add del mod">
          <ac:chgData name="Pavla Dvořáková" userId="b9e094d9-285e-4e2b-814c-9c06a186ce6b" providerId="ADAL" clId="{338D3903-C3F7-4292-A795-8E7CFF0A8F9B}" dt="2021-11-22T09:00:22.830" v="949" actId="14100"/>
          <ac:spMkLst>
            <pc:docMk/>
            <pc:sldMk cId="2442298949" sldId="270"/>
            <ac:spMk id="3" creationId="{E9C43D0C-A677-48EC-9442-6133D4932A0F}"/>
          </ac:spMkLst>
        </pc:spChg>
        <pc:spChg chg="add del mod">
          <ac:chgData name="Pavla Dvořáková" userId="b9e094d9-285e-4e2b-814c-9c06a186ce6b" providerId="ADAL" clId="{338D3903-C3F7-4292-A795-8E7CFF0A8F9B}" dt="2021-11-22T07:58:35.216" v="244" actId="478"/>
          <ac:spMkLst>
            <pc:docMk/>
            <pc:sldMk cId="2442298949" sldId="270"/>
            <ac:spMk id="5" creationId="{EFB56549-4BEB-495B-AA6D-21B9E9615C18}"/>
          </ac:spMkLst>
        </pc:spChg>
      </pc:sldChg>
      <pc:sldChg chg="modSp mod">
        <pc:chgData name="Pavla Dvořáková" userId="b9e094d9-285e-4e2b-814c-9c06a186ce6b" providerId="ADAL" clId="{338D3903-C3F7-4292-A795-8E7CFF0A8F9B}" dt="2021-11-22T09:14:25.617" v="1040" actId="114"/>
        <pc:sldMkLst>
          <pc:docMk/>
          <pc:sldMk cId="3778810454" sldId="271"/>
        </pc:sldMkLst>
        <pc:spChg chg="mod">
          <ac:chgData name="Pavla Dvořáková" userId="b9e094d9-285e-4e2b-814c-9c06a186ce6b" providerId="ADAL" clId="{338D3903-C3F7-4292-A795-8E7CFF0A8F9B}" dt="2021-11-22T09:13:34.248" v="1034" actId="255"/>
          <ac:spMkLst>
            <pc:docMk/>
            <pc:sldMk cId="3778810454" sldId="271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9:14:25.617" v="1040" actId="114"/>
          <ac:spMkLst>
            <pc:docMk/>
            <pc:sldMk cId="3778810454" sldId="271"/>
            <ac:spMk id="3" creationId="{E9C43D0C-A677-48EC-9442-6133D4932A0F}"/>
          </ac:spMkLst>
        </pc:spChg>
      </pc:sldChg>
      <pc:sldChg chg="modSp add del mod">
        <pc:chgData name="Pavla Dvořáková" userId="b9e094d9-285e-4e2b-814c-9c06a186ce6b" providerId="ADAL" clId="{338D3903-C3F7-4292-A795-8E7CFF0A8F9B}" dt="2021-11-22T09:01:47.972" v="950" actId="2696"/>
        <pc:sldMkLst>
          <pc:docMk/>
          <pc:sldMk cId="1332344673" sldId="272"/>
        </pc:sldMkLst>
        <pc:spChg chg="mod">
          <ac:chgData name="Pavla Dvořáková" userId="b9e094d9-285e-4e2b-814c-9c06a186ce6b" providerId="ADAL" clId="{338D3903-C3F7-4292-A795-8E7CFF0A8F9B}" dt="2021-11-22T07:26:57.131" v="53"/>
          <ac:spMkLst>
            <pc:docMk/>
            <pc:sldMk cId="1332344673" sldId="272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7:27:30.622" v="64" actId="1076"/>
          <ac:spMkLst>
            <pc:docMk/>
            <pc:sldMk cId="1332344673" sldId="272"/>
            <ac:spMk id="3" creationId="{E9C43D0C-A677-48EC-9442-6133D4932A0F}"/>
          </ac:spMkLst>
        </pc:spChg>
      </pc:sldChg>
      <pc:sldChg chg="add">
        <pc:chgData name="Pavla Dvořáková" userId="b9e094d9-285e-4e2b-814c-9c06a186ce6b" providerId="ADAL" clId="{338D3903-C3F7-4292-A795-8E7CFF0A8F9B}" dt="2021-11-22T09:01:52.843" v="951"/>
        <pc:sldMkLst>
          <pc:docMk/>
          <pc:sldMk cId="1550610166" sldId="272"/>
        </pc:sldMkLst>
      </pc:sldChg>
      <pc:sldChg chg="modSp add mod">
        <pc:chgData name="Pavla Dvořáková" userId="b9e094d9-285e-4e2b-814c-9c06a186ce6b" providerId="ADAL" clId="{338D3903-C3F7-4292-A795-8E7CFF0A8F9B}" dt="2021-11-22T09:02:56.560" v="954" actId="14100"/>
        <pc:sldMkLst>
          <pc:docMk/>
          <pc:sldMk cId="135837720" sldId="273"/>
        </pc:sldMkLst>
        <pc:spChg chg="mod">
          <ac:chgData name="Pavla Dvořáková" userId="b9e094d9-285e-4e2b-814c-9c06a186ce6b" providerId="ADAL" clId="{338D3903-C3F7-4292-A795-8E7CFF0A8F9B}" dt="2021-11-22T09:02:56.560" v="954" actId="14100"/>
          <ac:spMkLst>
            <pc:docMk/>
            <pc:sldMk cId="135837720" sldId="273"/>
            <ac:spMk id="3" creationId="{E9C43D0C-A677-48EC-9442-6133D4932A0F}"/>
          </ac:spMkLst>
        </pc:spChg>
      </pc:sldChg>
      <pc:sldChg chg="modSp add del mod">
        <pc:chgData name="Pavla Dvořáková" userId="b9e094d9-285e-4e2b-814c-9c06a186ce6b" providerId="ADAL" clId="{338D3903-C3F7-4292-A795-8E7CFF0A8F9B}" dt="2021-11-22T09:01:47.972" v="950" actId="2696"/>
        <pc:sldMkLst>
          <pc:docMk/>
          <pc:sldMk cId="4194206570" sldId="273"/>
        </pc:sldMkLst>
        <pc:spChg chg="mod">
          <ac:chgData name="Pavla Dvořáková" userId="b9e094d9-285e-4e2b-814c-9c06a186ce6b" providerId="ADAL" clId="{338D3903-C3F7-4292-A795-8E7CFF0A8F9B}" dt="2021-11-22T07:34:53.518" v="127" actId="1076"/>
          <ac:spMkLst>
            <pc:docMk/>
            <pc:sldMk cId="4194206570" sldId="273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7:34:56.831" v="128" actId="1076"/>
          <ac:spMkLst>
            <pc:docMk/>
            <pc:sldMk cId="4194206570" sldId="273"/>
            <ac:spMk id="3" creationId="{E9C43D0C-A677-48EC-9442-6133D4932A0F}"/>
          </ac:spMkLst>
        </pc:spChg>
      </pc:sldChg>
      <pc:sldChg chg="modSp add mod">
        <pc:chgData name="Pavla Dvořáková" userId="b9e094d9-285e-4e2b-814c-9c06a186ce6b" providerId="ADAL" clId="{338D3903-C3F7-4292-A795-8E7CFF0A8F9B}" dt="2021-11-22T07:51:25.475" v="233" actId="20577"/>
        <pc:sldMkLst>
          <pc:docMk/>
          <pc:sldMk cId="1326061260" sldId="274"/>
        </pc:sldMkLst>
        <pc:spChg chg="mod">
          <ac:chgData name="Pavla Dvořáková" userId="b9e094d9-285e-4e2b-814c-9c06a186ce6b" providerId="ADAL" clId="{338D3903-C3F7-4292-A795-8E7CFF0A8F9B}" dt="2021-11-22T07:50:45.042" v="232" actId="1076"/>
          <ac:spMkLst>
            <pc:docMk/>
            <pc:sldMk cId="1326061260" sldId="274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7:51:25.475" v="233" actId="20577"/>
          <ac:spMkLst>
            <pc:docMk/>
            <pc:sldMk cId="1326061260" sldId="274"/>
            <ac:spMk id="3" creationId="{E9C43D0C-A677-48EC-9442-6133D4932A0F}"/>
          </ac:spMkLst>
        </pc:spChg>
      </pc:sldChg>
      <pc:sldChg chg="add del">
        <pc:chgData name="Pavla Dvořáková" userId="b9e094d9-285e-4e2b-814c-9c06a186ce6b" providerId="ADAL" clId="{338D3903-C3F7-4292-A795-8E7CFF0A8F9B}" dt="2021-11-22T07:33:40.530" v="120" actId="2696"/>
        <pc:sldMkLst>
          <pc:docMk/>
          <pc:sldMk cId="3800464607" sldId="274"/>
        </pc:sldMkLst>
      </pc:sldChg>
      <pc:sldChg chg="modSp add mod">
        <pc:chgData name="Pavla Dvořáková" userId="b9e094d9-285e-4e2b-814c-9c06a186ce6b" providerId="ADAL" clId="{338D3903-C3F7-4292-A795-8E7CFF0A8F9B}" dt="2021-11-22T09:03:08.086" v="955" actId="255"/>
        <pc:sldMkLst>
          <pc:docMk/>
          <pc:sldMk cId="558308448" sldId="275"/>
        </pc:sldMkLst>
        <pc:spChg chg="mod">
          <ac:chgData name="Pavla Dvořáková" userId="b9e094d9-285e-4e2b-814c-9c06a186ce6b" providerId="ADAL" clId="{338D3903-C3F7-4292-A795-8E7CFF0A8F9B}" dt="2021-11-22T09:03:08.086" v="955" actId="255"/>
          <ac:spMkLst>
            <pc:docMk/>
            <pc:sldMk cId="558308448" sldId="275"/>
            <ac:spMk id="2" creationId="{2B8B2A5D-28CA-4439-A333-2039FBEC2B07}"/>
          </ac:spMkLst>
        </pc:spChg>
      </pc:sldChg>
      <pc:sldChg chg="addSp modSp add del mod">
        <pc:chgData name="Pavla Dvořáková" userId="b9e094d9-285e-4e2b-814c-9c06a186ce6b" providerId="ADAL" clId="{338D3903-C3F7-4292-A795-8E7CFF0A8F9B}" dt="2021-11-22T09:01:47.972" v="950" actId="2696"/>
        <pc:sldMkLst>
          <pc:docMk/>
          <pc:sldMk cId="4059522330" sldId="275"/>
        </pc:sldMkLst>
        <pc:spChg chg="mod">
          <ac:chgData name="Pavla Dvořáková" userId="b9e094d9-285e-4e2b-814c-9c06a186ce6b" providerId="ADAL" clId="{338D3903-C3F7-4292-A795-8E7CFF0A8F9B}" dt="2021-11-22T07:37:10.794" v="140" actId="1076"/>
          <ac:spMkLst>
            <pc:docMk/>
            <pc:sldMk cId="4059522330" sldId="275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7:36:19.537" v="135" actId="1076"/>
          <ac:spMkLst>
            <pc:docMk/>
            <pc:sldMk cId="4059522330" sldId="275"/>
            <ac:spMk id="3" creationId="{E9C43D0C-A677-48EC-9442-6133D4932A0F}"/>
          </ac:spMkLst>
        </pc:spChg>
        <pc:picChg chg="add mod ord">
          <ac:chgData name="Pavla Dvořáková" userId="b9e094d9-285e-4e2b-814c-9c06a186ce6b" providerId="ADAL" clId="{338D3903-C3F7-4292-A795-8E7CFF0A8F9B}" dt="2021-11-22T07:31:09.236" v="90" actId="1076"/>
          <ac:picMkLst>
            <pc:docMk/>
            <pc:sldMk cId="4059522330" sldId="275"/>
            <ac:picMk id="6" creationId="{05B13B89-7547-4E91-ABA3-E2C5FA5F8619}"/>
          </ac:picMkLst>
        </pc:picChg>
        <pc:picChg chg="mod">
          <ac:chgData name="Pavla Dvořáková" userId="b9e094d9-285e-4e2b-814c-9c06a186ce6b" providerId="ADAL" clId="{338D3903-C3F7-4292-A795-8E7CFF0A8F9B}" dt="2021-11-22T07:36:48.699" v="138" actId="1076"/>
          <ac:picMkLst>
            <pc:docMk/>
            <pc:sldMk cId="4059522330" sldId="275"/>
            <ac:picMk id="8" creationId="{9C037BDA-F1A5-4E57-A5AF-EFEA73F88853}"/>
          </ac:picMkLst>
        </pc:picChg>
      </pc:sldChg>
      <pc:sldChg chg="modSp add del mod">
        <pc:chgData name="Pavla Dvořáková" userId="b9e094d9-285e-4e2b-814c-9c06a186ce6b" providerId="ADAL" clId="{338D3903-C3F7-4292-A795-8E7CFF0A8F9B}" dt="2021-11-22T09:01:47.972" v="950" actId="2696"/>
        <pc:sldMkLst>
          <pc:docMk/>
          <pc:sldMk cId="1932784544" sldId="276"/>
        </pc:sldMkLst>
        <pc:spChg chg="mod">
          <ac:chgData name="Pavla Dvořáková" userId="b9e094d9-285e-4e2b-814c-9c06a186ce6b" providerId="ADAL" clId="{338D3903-C3F7-4292-A795-8E7CFF0A8F9B}" dt="2021-11-22T07:37:40.637" v="145" actId="1076"/>
          <ac:spMkLst>
            <pc:docMk/>
            <pc:sldMk cId="1932784544" sldId="276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7:38:48.062" v="153" actId="20577"/>
          <ac:spMkLst>
            <pc:docMk/>
            <pc:sldMk cId="1932784544" sldId="276"/>
            <ac:spMk id="3" creationId="{E9C43D0C-A677-48EC-9442-6133D4932A0F}"/>
          </ac:spMkLst>
        </pc:spChg>
      </pc:sldChg>
      <pc:sldChg chg="add">
        <pc:chgData name="Pavla Dvořáková" userId="b9e094d9-285e-4e2b-814c-9c06a186ce6b" providerId="ADAL" clId="{338D3903-C3F7-4292-A795-8E7CFF0A8F9B}" dt="2021-11-22T09:01:52.843" v="951"/>
        <pc:sldMkLst>
          <pc:docMk/>
          <pc:sldMk cId="3062268301" sldId="276"/>
        </pc:sldMkLst>
      </pc:sldChg>
      <pc:sldChg chg="add">
        <pc:chgData name="Pavla Dvořáková" userId="b9e094d9-285e-4e2b-814c-9c06a186ce6b" providerId="ADAL" clId="{338D3903-C3F7-4292-A795-8E7CFF0A8F9B}" dt="2021-11-22T09:01:52.843" v="951"/>
        <pc:sldMkLst>
          <pc:docMk/>
          <pc:sldMk cId="2445804024" sldId="277"/>
        </pc:sldMkLst>
      </pc:sldChg>
      <pc:sldChg chg="modSp add del mod">
        <pc:chgData name="Pavla Dvořáková" userId="b9e094d9-285e-4e2b-814c-9c06a186ce6b" providerId="ADAL" clId="{338D3903-C3F7-4292-A795-8E7CFF0A8F9B}" dt="2021-11-22T09:01:47.972" v="950" actId="2696"/>
        <pc:sldMkLst>
          <pc:docMk/>
          <pc:sldMk cId="4140519945" sldId="277"/>
        </pc:sldMkLst>
        <pc:spChg chg="mod">
          <ac:chgData name="Pavla Dvořáková" userId="b9e094d9-285e-4e2b-814c-9c06a186ce6b" providerId="ADAL" clId="{338D3903-C3F7-4292-A795-8E7CFF0A8F9B}" dt="2021-11-22T07:33:13.361" v="119" actId="20577"/>
          <ac:spMkLst>
            <pc:docMk/>
            <pc:sldMk cId="4140519945" sldId="277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7:39:39.389" v="174" actId="20577"/>
          <ac:spMkLst>
            <pc:docMk/>
            <pc:sldMk cId="4140519945" sldId="277"/>
            <ac:spMk id="3" creationId="{E9C43D0C-A677-48EC-9442-6133D4932A0F}"/>
          </ac:spMkLst>
        </pc:spChg>
      </pc:sldChg>
      <pc:sldChg chg="modSp add mod">
        <pc:chgData name="Pavla Dvořáková" userId="b9e094d9-285e-4e2b-814c-9c06a186ce6b" providerId="ADAL" clId="{338D3903-C3F7-4292-A795-8E7CFF0A8F9B}" dt="2021-11-22T08:59:31.313" v="948" actId="1076"/>
        <pc:sldMkLst>
          <pc:docMk/>
          <pc:sldMk cId="3697660510" sldId="278"/>
        </pc:sldMkLst>
        <pc:spChg chg="mod">
          <ac:chgData name="Pavla Dvořáková" userId="b9e094d9-285e-4e2b-814c-9c06a186ce6b" providerId="ADAL" clId="{338D3903-C3F7-4292-A795-8E7CFF0A8F9B}" dt="2021-11-22T07:59:16.865" v="250"/>
          <ac:spMkLst>
            <pc:docMk/>
            <pc:sldMk cId="3697660510" sldId="278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8:59:31.313" v="948" actId="1076"/>
          <ac:spMkLst>
            <pc:docMk/>
            <pc:sldMk cId="3697660510" sldId="278"/>
            <ac:spMk id="3" creationId="{E9C43D0C-A677-48EC-9442-6133D4932A0F}"/>
          </ac:spMkLst>
        </pc:spChg>
        <pc:picChg chg="mod">
          <ac:chgData name="Pavla Dvořáková" userId="b9e094d9-285e-4e2b-814c-9c06a186ce6b" providerId="ADAL" clId="{338D3903-C3F7-4292-A795-8E7CFF0A8F9B}" dt="2021-11-22T08:00:01.611" v="259" actId="1076"/>
          <ac:picMkLst>
            <pc:docMk/>
            <pc:sldMk cId="3697660510" sldId="278"/>
            <ac:picMk id="7" creationId="{AE696CD2-5FFE-4DE2-B0CD-9DA9E42691A1}"/>
          </ac:picMkLst>
        </pc:picChg>
      </pc:sldChg>
      <pc:sldChg chg="modSp add mod">
        <pc:chgData name="Pavla Dvořáková" userId="b9e094d9-285e-4e2b-814c-9c06a186ce6b" providerId="ADAL" clId="{338D3903-C3F7-4292-A795-8E7CFF0A8F9B}" dt="2021-11-22T08:57:03.859" v="935" actId="14100"/>
        <pc:sldMkLst>
          <pc:docMk/>
          <pc:sldMk cId="2483978750" sldId="279"/>
        </pc:sldMkLst>
        <pc:spChg chg="mod">
          <ac:chgData name="Pavla Dvořáková" userId="b9e094d9-285e-4e2b-814c-9c06a186ce6b" providerId="ADAL" clId="{338D3903-C3F7-4292-A795-8E7CFF0A8F9B}" dt="2021-11-22T08:01:27.816" v="268" actId="255"/>
          <ac:spMkLst>
            <pc:docMk/>
            <pc:sldMk cId="2483978750" sldId="279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8:57:03.859" v="935" actId="14100"/>
          <ac:spMkLst>
            <pc:docMk/>
            <pc:sldMk cId="2483978750" sldId="279"/>
            <ac:spMk id="3" creationId="{E9C43D0C-A677-48EC-9442-6133D4932A0F}"/>
          </ac:spMkLst>
        </pc:spChg>
        <pc:picChg chg="mod">
          <ac:chgData name="Pavla Dvořáková" userId="b9e094d9-285e-4e2b-814c-9c06a186ce6b" providerId="ADAL" clId="{338D3903-C3F7-4292-A795-8E7CFF0A8F9B}" dt="2021-11-22T08:01:55.170" v="274" actId="1076"/>
          <ac:picMkLst>
            <pc:docMk/>
            <pc:sldMk cId="2483978750" sldId="279"/>
            <ac:picMk id="7" creationId="{AE696CD2-5FFE-4DE2-B0CD-9DA9E42691A1}"/>
          </ac:picMkLst>
        </pc:picChg>
      </pc:sldChg>
      <pc:sldChg chg="modSp add mod">
        <pc:chgData name="Pavla Dvořáková" userId="b9e094d9-285e-4e2b-814c-9c06a186ce6b" providerId="ADAL" clId="{338D3903-C3F7-4292-A795-8E7CFF0A8F9B}" dt="2021-11-22T08:55:38.260" v="934" actId="14100"/>
        <pc:sldMkLst>
          <pc:docMk/>
          <pc:sldMk cId="397981959" sldId="280"/>
        </pc:sldMkLst>
        <pc:spChg chg="mod">
          <ac:chgData name="Pavla Dvořáková" userId="b9e094d9-285e-4e2b-814c-9c06a186ce6b" providerId="ADAL" clId="{338D3903-C3F7-4292-A795-8E7CFF0A8F9B}" dt="2021-11-22T08:55:18.866" v="929" actId="14100"/>
          <ac:spMkLst>
            <pc:docMk/>
            <pc:sldMk cId="397981959" sldId="280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8:55:38.260" v="934" actId="14100"/>
          <ac:spMkLst>
            <pc:docMk/>
            <pc:sldMk cId="397981959" sldId="280"/>
            <ac:spMk id="3" creationId="{E9C43D0C-A677-48EC-9442-6133D4932A0F}"/>
          </ac:spMkLst>
        </pc:spChg>
      </pc:sldChg>
      <pc:sldChg chg="modSp add mod">
        <pc:chgData name="Pavla Dvořáková" userId="b9e094d9-285e-4e2b-814c-9c06a186ce6b" providerId="ADAL" clId="{338D3903-C3F7-4292-A795-8E7CFF0A8F9B}" dt="2021-11-22T08:48:37.161" v="888" actId="207"/>
        <pc:sldMkLst>
          <pc:docMk/>
          <pc:sldMk cId="3488784235" sldId="281"/>
        </pc:sldMkLst>
        <pc:spChg chg="mod">
          <ac:chgData name="Pavla Dvořáková" userId="b9e094d9-285e-4e2b-814c-9c06a186ce6b" providerId="ADAL" clId="{338D3903-C3F7-4292-A795-8E7CFF0A8F9B}" dt="2021-11-22T08:37:38.353" v="849" actId="14100"/>
          <ac:spMkLst>
            <pc:docMk/>
            <pc:sldMk cId="3488784235" sldId="281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8:48:37.161" v="888" actId="207"/>
          <ac:spMkLst>
            <pc:docMk/>
            <pc:sldMk cId="3488784235" sldId="281"/>
            <ac:spMk id="3" creationId="{E9C43D0C-A677-48EC-9442-6133D4932A0F}"/>
          </ac:spMkLst>
        </pc:spChg>
      </pc:sldChg>
      <pc:sldChg chg="modSp add mod">
        <pc:chgData name="Pavla Dvořáková" userId="b9e094d9-285e-4e2b-814c-9c06a186ce6b" providerId="ADAL" clId="{338D3903-C3F7-4292-A795-8E7CFF0A8F9B}" dt="2021-11-22T08:44:24.704" v="866" actId="1076"/>
        <pc:sldMkLst>
          <pc:docMk/>
          <pc:sldMk cId="4217501777" sldId="282"/>
        </pc:sldMkLst>
        <pc:spChg chg="mod">
          <ac:chgData name="Pavla Dvořáková" userId="b9e094d9-285e-4e2b-814c-9c06a186ce6b" providerId="ADAL" clId="{338D3903-C3F7-4292-A795-8E7CFF0A8F9B}" dt="2021-11-22T08:43:59.462" v="864" actId="1076"/>
          <ac:spMkLst>
            <pc:docMk/>
            <pc:sldMk cId="4217501777" sldId="282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8:44:24.704" v="866" actId="1076"/>
          <ac:spMkLst>
            <pc:docMk/>
            <pc:sldMk cId="4217501777" sldId="282"/>
            <ac:spMk id="3" creationId="{E9C43D0C-A677-48EC-9442-6133D4932A0F}"/>
          </ac:spMkLst>
        </pc:spChg>
      </pc:sldChg>
      <pc:sldChg chg="modSp add mod">
        <pc:chgData name="Pavla Dvořáková" userId="b9e094d9-285e-4e2b-814c-9c06a186ce6b" providerId="ADAL" clId="{338D3903-C3F7-4292-A795-8E7CFF0A8F9B}" dt="2021-11-22T08:48:07.472" v="887" actId="255"/>
        <pc:sldMkLst>
          <pc:docMk/>
          <pc:sldMk cId="2489197971" sldId="283"/>
        </pc:sldMkLst>
        <pc:spChg chg="mod">
          <ac:chgData name="Pavla Dvořáková" userId="b9e094d9-285e-4e2b-814c-9c06a186ce6b" providerId="ADAL" clId="{338D3903-C3F7-4292-A795-8E7CFF0A8F9B}" dt="2021-11-22T08:46:09.239" v="879" actId="14100"/>
          <ac:spMkLst>
            <pc:docMk/>
            <pc:sldMk cId="2489197971" sldId="283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8:48:07.472" v="887" actId="255"/>
          <ac:spMkLst>
            <pc:docMk/>
            <pc:sldMk cId="2489197971" sldId="283"/>
            <ac:spMk id="3" creationId="{E9C43D0C-A677-48EC-9442-6133D4932A0F}"/>
          </ac:spMkLst>
        </pc:spChg>
      </pc:sldChg>
      <pc:sldChg chg="modSp add mod">
        <pc:chgData name="Pavla Dvořáková" userId="b9e094d9-285e-4e2b-814c-9c06a186ce6b" providerId="ADAL" clId="{338D3903-C3F7-4292-A795-8E7CFF0A8F9B}" dt="2021-11-22T08:53:55.339" v="917" actId="5793"/>
        <pc:sldMkLst>
          <pc:docMk/>
          <pc:sldMk cId="4244622858" sldId="284"/>
        </pc:sldMkLst>
        <pc:spChg chg="mod">
          <ac:chgData name="Pavla Dvořáková" userId="b9e094d9-285e-4e2b-814c-9c06a186ce6b" providerId="ADAL" clId="{338D3903-C3F7-4292-A795-8E7CFF0A8F9B}" dt="2021-11-22T08:52:48.825" v="911" actId="14100"/>
          <ac:spMkLst>
            <pc:docMk/>
            <pc:sldMk cId="4244622858" sldId="284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8:53:55.339" v="917" actId="5793"/>
          <ac:spMkLst>
            <pc:docMk/>
            <pc:sldMk cId="4244622858" sldId="284"/>
            <ac:spMk id="3" creationId="{E9C43D0C-A677-48EC-9442-6133D4932A0F}"/>
          </ac:spMkLst>
        </pc:spChg>
      </pc:sldChg>
      <pc:sldChg chg="modSp add mod">
        <pc:chgData name="Pavla Dvořáková" userId="b9e094d9-285e-4e2b-814c-9c06a186ce6b" providerId="ADAL" clId="{338D3903-C3F7-4292-A795-8E7CFF0A8F9B}" dt="2021-11-22T08:35:16.575" v="827" actId="6549"/>
        <pc:sldMkLst>
          <pc:docMk/>
          <pc:sldMk cId="2391151804" sldId="285"/>
        </pc:sldMkLst>
        <pc:spChg chg="mod">
          <ac:chgData name="Pavla Dvořáková" userId="b9e094d9-285e-4e2b-814c-9c06a186ce6b" providerId="ADAL" clId="{338D3903-C3F7-4292-A795-8E7CFF0A8F9B}" dt="2021-11-22T08:31:54.493" v="806" actId="14100"/>
          <ac:spMkLst>
            <pc:docMk/>
            <pc:sldMk cId="2391151804" sldId="285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8:35:16.575" v="827" actId="6549"/>
          <ac:spMkLst>
            <pc:docMk/>
            <pc:sldMk cId="2391151804" sldId="285"/>
            <ac:spMk id="3" creationId="{E9C43D0C-A677-48EC-9442-6133D4932A0F}"/>
          </ac:spMkLst>
        </pc:spChg>
      </pc:sldChg>
      <pc:sldChg chg="modSp add mod">
        <pc:chgData name="Pavla Dvořáková" userId="b9e094d9-285e-4e2b-814c-9c06a186ce6b" providerId="ADAL" clId="{338D3903-C3F7-4292-A795-8E7CFF0A8F9B}" dt="2021-11-22T08:30:45.295" v="799" actId="1076"/>
        <pc:sldMkLst>
          <pc:docMk/>
          <pc:sldMk cId="2069592867" sldId="286"/>
        </pc:sldMkLst>
        <pc:spChg chg="mod">
          <ac:chgData name="Pavla Dvořáková" userId="b9e094d9-285e-4e2b-814c-9c06a186ce6b" providerId="ADAL" clId="{338D3903-C3F7-4292-A795-8E7CFF0A8F9B}" dt="2021-11-22T08:30:23.780" v="795" actId="1076"/>
          <ac:spMkLst>
            <pc:docMk/>
            <pc:sldMk cId="2069592867" sldId="286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8:30:45.295" v="799" actId="1076"/>
          <ac:spMkLst>
            <pc:docMk/>
            <pc:sldMk cId="2069592867" sldId="286"/>
            <ac:spMk id="3" creationId="{E9C43D0C-A677-48EC-9442-6133D4932A0F}"/>
          </ac:spMkLst>
        </pc:spChg>
      </pc:sldChg>
      <pc:sldChg chg="modSp add mod">
        <pc:chgData name="Pavla Dvořáková" userId="b9e094d9-285e-4e2b-814c-9c06a186ce6b" providerId="ADAL" clId="{338D3903-C3F7-4292-A795-8E7CFF0A8F9B}" dt="2021-11-22T08:16:54.068" v="780" actId="14100"/>
        <pc:sldMkLst>
          <pc:docMk/>
          <pc:sldMk cId="3428863316" sldId="287"/>
        </pc:sldMkLst>
        <pc:spChg chg="mod">
          <ac:chgData name="Pavla Dvořáková" userId="b9e094d9-285e-4e2b-814c-9c06a186ce6b" providerId="ADAL" clId="{338D3903-C3F7-4292-A795-8E7CFF0A8F9B}" dt="2021-11-22T08:16:54.068" v="780" actId="14100"/>
          <ac:spMkLst>
            <pc:docMk/>
            <pc:sldMk cId="3428863316" sldId="287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8:16:46.271" v="779" actId="20577"/>
          <ac:spMkLst>
            <pc:docMk/>
            <pc:sldMk cId="3428863316" sldId="287"/>
            <ac:spMk id="3" creationId="{E9C43D0C-A677-48EC-9442-6133D4932A0F}"/>
          </ac:spMkLst>
        </pc:spChg>
      </pc:sldChg>
      <pc:sldChg chg="modSp add mod">
        <pc:chgData name="Pavla Dvořáková" userId="b9e094d9-285e-4e2b-814c-9c06a186ce6b" providerId="ADAL" clId="{338D3903-C3F7-4292-A795-8E7CFF0A8F9B}" dt="2021-11-22T08:15:34.486" v="768" actId="20577"/>
        <pc:sldMkLst>
          <pc:docMk/>
          <pc:sldMk cId="2130224338" sldId="288"/>
        </pc:sldMkLst>
        <pc:spChg chg="mod">
          <ac:chgData name="Pavla Dvořáková" userId="b9e094d9-285e-4e2b-814c-9c06a186ce6b" providerId="ADAL" clId="{338D3903-C3F7-4292-A795-8E7CFF0A8F9B}" dt="2021-11-22T08:15:34.486" v="768" actId="20577"/>
          <ac:spMkLst>
            <pc:docMk/>
            <pc:sldMk cId="2130224338" sldId="288"/>
            <ac:spMk id="2" creationId="{2B8B2A5D-28CA-4439-A333-2039FBEC2B07}"/>
          </ac:spMkLst>
        </pc:spChg>
        <pc:spChg chg="mod">
          <ac:chgData name="Pavla Dvořáková" userId="b9e094d9-285e-4e2b-814c-9c06a186ce6b" providerId="ADAL" clId="{338D3903-C3F7-4292-A795-8E7CFF0A8F9B}" dt="2021-11-22T08:15:15.866" v="759" actId="6549"/>
          <ac:spMkLst>
            <pc:docMk/>
            <pc:sldMk cId="2130224338" sldId="288"/>
            <ac:spMk id="3" creationId="{E9C43D0C-A677-48EC-9442-6133D4932A0F}"/>
          </ac:spMkLst>
        </pc:spChg>
      </pc:sldChg>
      <pc:sldChg chg="add del">
        <pc:chgData name="Pavla Dvořáková" userId="b9e094d9-285e-4e2b-814c-9c06a186ce6b" providerId="ADAL" clId="{338D3903-C3F7-4292-A795-8E7CFF0A8F9B}" dt="2021-11-22T08:25:33.055" v="781" actId="2696"/>
        <pc:sldMkLst>
          <pc:docMk/>
          <pc:sldMk cId="2127203432" sldId="289"/>
        </pc:sldMkLst>
      </pc:sldChg>
    </pc:docChg>
  </pc:docChgLst>
  <pc:docChgLst>
    <pc:chgData name="Pavla Dvořáková" userId="b9e094d9-285e-4e2b-814c-9c06a186ce6b" providerId="ADAL" clId="{2D45AFF1-13C2-466B-8844-194985EEBBC4}"/>
    <pc:docChg chg="undo redo custSel addSld delSld modSld sldOrd">
      <pc:chgData name="Pavla Dvořáková" userId="b9e094d9-285e-4e2b-814c-9c06a186ce6b" providerId="ADAL" clId="{2D45AFF1-13C2-466B-8844-194985EEBBC4}" dt="2021-11-09T11:58:33.506" v="5251" actId="14100"/>
      <pc:docMkLst>
        <pc:docMk/>
      </pc:docMkLst>
      <pc:sldChg chg="addSp modSp add del mod">
        <pc:chgData name="Pavla Dvořáková" userId="b9e094d9-285e-4e2b-814c-9c06a186ce6b" providerId="ADAL" clId="{2D45AFF1-13C2-466B-8844-194985EEBBC4}" dt="2021-10-06T11:46:38.989" v="3650" actId="1076"/>
        <pc:sldMkLst>
          <pc:docMk/>
          <pc:sldMk cId="1274513684" sldId="256"/>
        </pc:sldMkLst>
        <pc:spChg chg="mod">
          <ac:chgData name="Pavla Dvořáková" userId="b9e094d9-285e-4e2b-814c-9c06a186ce6b" providerId="ADAL" clId="{2D45AFF1-13C2-466B-8844-194985EEBBC4}" dt="2021-10-06T11:45:19.349" v="3595" actId="14100"/>
          <ac:spMkLst>
            <pc:docMk/>
            <pc:sldMk cId="1274513684" sldId="256"/>
            <ac:spMk id="2" creationId="{DD20969D-EB84-46F9-BA54-36A3770C2845}"/>
          </ac:spMkLst>
        </pc:spChg>
        <pc:spChg chg="mod">
          <ac:chgData name="Pavla Dvořáková" userId="b9e094d9-285e-4e2b-814c-9c06a186ce6b" providerId="ADAL" clId="{2D45AFF1-13C2-466B-8844-194985EEBBC4}" dt="2021-10-06T11:46:27.749" v="3649" actId="1076"/>
          <ac:spMkLst>
            <pc:docMk/>
            <pc:sldMk cId="1274513684" sldId="256"/>
            <ac:spMk id="10" creationId="{27EDE9F0-4E06-4509-85A1-92FA4C4D226F}"/>
          </ac:spMkLst>
        </pc:spChg>
        <pc:picChg chg="add mod">
          <ac:chgData name="Pavla Dvořáková" userId="b9e094d9-285e-4e2b-814c-9c06a186ce6b" providerId="ADAL" clId="{2D45AFF1-13C2-466B-8844-194985EEBBC4}" dt="2021-10-06T11:46:38.989" v="3650" actId="1076"/>
          <ac:picMkLst>
            <pc:docMk/>
            <pc:sldMk cId="1274513684" sldId="256"/>
            <ac:picMk id="6" creationId="{FE0D2BFB-A42A-4585-BE41-136F64F6EF12}"/>
          </ac:picMkLst>
        </pc:picChg>
      </pc:sldChg>
      <pc:sldChg chg="addSp delSp modSp mod">
        <pc:chgData name="Pavla Dvořáková" userId="b9e094d9-285e-4e2b-814c-9c06a186ce6b" providerId="ADAL" clId="{2D45AFF1-13C2-466B-8844-194985EEBBC4}" dt="2021-10-06T11:56:26.871" v="3826" actId="1076"/>
        <pc:sldMkLst>
          <pc:docMk/>
          <pc:sldMk cId="24660651" sldId="257"/>
        </pc:sldMkLst>
        <pc:spChg chg="mod">
          <ac:chgData name="Pavla Dvořáková" userId="b9e094d9-285e-4e2b-814c-9c06a186ce6b" providerId="ADAL" clId="{2D45AFF1-13C2-466B-8844-194985EEBBC4}" dt="2021-10-06T11:56:26.871" v="3826" actId="1076"/>
          <ac:spMkLst>
            <pc:docMk/>
            <pc:sldMk cId="24660651" sldId="257"/>
            <ac:spMk id="2" creationId="{BA9E9925-AA6A-4D70-BEFA-2BFF662C2E54}"/>
          </ac:spMkLst>
        </pc:spChg>
        <pc:spChg chg="mod">
          <ac:chgData name="Pavla Dvořáková" userId="b9e094d9-285e-4e2b-814c-9c06a186ce6b" providerId="ADAL" clId="{2D45AFF1-13C2-466B-8844-194985EEBBC4}" dt="2021-10-06T11:56:06.214" v="3809" actId="1076"/>
          <ac:spMkLst>
            <pc:docMk/>
            <pc:sldMk cId="24660651" sldId="257"/>
            <ac:spMk id="3" creationId="{76FA776C-AE85-4F71-89B5-B2D86B4B6E25}"/>
          </ac:spMkLst>
        </pc:spChg>
        <pc:picChg chg="mod">
          <ac:chgData name="Pavla Dvořáková" userId="b9e094d9-285e-4e2b-814c-9c06a186ce6b" providerId="ADAL" clId="{2D45AFF1-13C2-466B-8844-194985EEBBC4}" dt="2021-10-01T09:47:35.363" v="110" actId="1076"/>
          <ac:picMkLst>
            <pc:docMk/>
            <pc:sldMk cId="24660651" sldId="257"/>
            <ac:picMk id="5" creationId="{11FDED78-0066-4F1D-B46B-27216CD091F2}"/>
          </ac:picMkLst>
        </pc:picChg>
        <pc:picChg chg="add del mod">
          <ac:chgData name="Pavla Dvořáková" userId="b9e094d9-285e-4e2b-814c-9c06a186ce6b" providerId="ADAL" clId="{2D45AFF1-13C2-466B-8844-194985EEBBC4}" dt="2021-10-01T09:48:08.466" v="114" actId="478"/>
          <ac:picMkLst>
            <pc:docMk/>
            <pc:sldMk cId="24660651" sldId="257"/>
            <ac:picMk id="7" creationId="{A60B81F2-2C79-4F81-ADDB-2E7EAEB32231}"/>
          </ac:picMkLst>
        </pc:picChg>
        <pc:picChg chg="add del mod">
          <ac:chgData name="Pavla Dvořáková" userId="b9e094d9-285e-4e2b-814c-9c06a186ce6b" providerId="ADAL" clId="{2D45AFF1-13C2-466B-8844-194985EEBBC4}" dt="2021-10-06T11:46:46.525" v="3651" actId="478"/>
          <ac:picMkLst>
            <pc:docMk/>
            <pc:sldMk cId="24660651" sldId="257"/>
            <ac:picMk id="8" creationId="{6FE57584-67BD-4FC8-80E8-5583E859432B}"/>
          </ac:picMkLst>
        </pc:picChg>
        <pc:picChg chg="mod">
          <ac:chgData name="Pavla Dvořáková" userId="b9e094d9-285e-4e2b-814c-9c06a186ce6b" providerId="ADAL" clId="{2D45AFF1-13C2-466B-8844-194985EEBBC4}" dt="2021-10-06T11:56:10.174" v="3810" actId="1076"/>
          <ac:picMkLst>
            <pc:docMk/>
            <pc:sldMk cId="24660651" sldId="257"/>
            <ac:picMk id="18" creationId="{5876A20D-93B9-4BFD-BD8B-70D5389C8560}"/>
          </ac:picMkLst>
        </pc:picChg>
      </pc:sldChg>
      <pc:sldChg chg="modSp mod">
        <pc:chgData name="Pavla Dvořáková" userId="b9e094d9-285e-4e2b-814c-9c06a186ce6b" providerId="ADAL" clId="{2D45AFF1-13C2-466B-8844-194985EEBBC4}" dt="2021-11-09T09:22:04.799" v="4642" actId="20577"/>
        <pc:sldMkLst>
          <pc:docMk/>
          <pc:sldMk cId="1774427519" sldId="258"/>
        </pc:sldMkLst>
        <pc:spChg chg="mod">
          <ac:chgData name="Pavla Dvořáková" userId="b9e094d9-285e-4e2b-814c-9c06a186ce6b" providerId="ADAL" clId="{2D45AFF1-13C2-466B-8844-194985EEBBC4}" dt="2021-11-09T09:22:04.799" v="4642" actId="20577"/>
          <ac:spMkLst>
            <pc:docMk/>
            <pc:sldMk cId="1774427519" sldId="258"/>
            <ac:spMk id="2" creationId="{2B8B2A5D-28CA-4439-A333-2039FBEC2B07}"/>
          </ac:spMkLst>
        </pc:spChg>
        <pc:spChg chg="mod">
          <ac:chgData name="Pavla Dvořáková" userId="b9e094d9-285e-4e2b-814c-9c06a186ce6b" providerId="ADAL" clId="{2D45AFF1-13C2-466B-8844-194985EEBBC4}" dt="2021-11-09T09:02:29.443" v="4640" actId="20577"/>
          <ac:spMkLst>
            <pc:docMk/>
            <pc:sldMk cId="1774427519" sldId="258"/>
            <ac:spMk id="3" creationId="{E9C43D0C-A677-48EC-9442-6133D4932A0F}"/>
          </ac:spMkLst>
        </pc:spChg>
        <pc:picChg chg="mod">
          <ac:chgData name="Pavla Dvořáková" userId="b9e094d9-285e-4e2b-814c-9c06a186ce6b" providerId="ADAL" clId="{2D45AFF1-13C2-466B-8844-194985EEBBC4}" dt="2021-10-01T10:05:34.634" v="488" actId="1076"/>
          <ac:picMkLst>
            <pc:docMk/>
            <pc:sldMk cId="1774427519" sldId="258"/>
            <ac:picMk id="8" creationId="{9C037BDA-F1A5-4E57-A5AF-EFEA73F88853}"/>
          </ac:picMkLst>
        </pc:picChg>
      </pc:sldChg>
      <pc:sldChg chg="modSp add mod">
        <pc:chgData name="Pavla Dvořáková" userId="b9e094d9-285e-4e2b-814c-9c06a186ce6b" providerId="ADAL" clId="{2D45AFF1-13C2-466B-8844-194985EEBBC4}" dt="2021-10-06T11:43:44.443" v="3555" actId="27636"/>
        <pc:sldMkLst>
          <pc:docMk/>
          <pc:sldMk cId="63590712" sldId="260"/>
        </pc:sldMkLst>
        <pc:spChg chg="mod">
          <ac:chgData name="Pavla Dvořáková" userId="b9e094d9-285e-4e2b-814c-9c06a186ce6b" providerId="ADAL" clId="{2D45AFF1-13C2-466B-8844-194985EEBBC4}" dt="2021-10-06T07:20:16.626" v="2869" actId="1076"/>
          <ac:spMkLst>
            <pc:docMk/>
            <pc:sldMk cId="63590712" sldId="260"/>
            <ac:spMk id="2" creationId="{2B8B2A5D-28CA-4439-A333-2039FBEC2B07}"/>
          </ac:spMkLst>
        </pc:spChg>
        <pc:spChg chg="mod">
          <ac:chgData name="Pavla Dvořáková" userId="b9e094d9-285e-4e2b-814c-9c06a186ce6b" providerId="ADAL" clId="{2D45AFF1-13C2-466B-8844-194985EEBBC4}" dt="2021-10-06T11:43:44.443" v="3555" actId="27636"/>
          <ac:spMkLst>
            <pc:docMk/>
            <pc:sldMk cId="63590712" sldId="260"/>
            <ac:spMk id="3" creationId="{E9C43D0C-A677-48EC-9442-6133D4932A0F}"/>
          </ac:spMkLst>
        </pc:spChg>
        <pc:picChg chg="mod">
          <ac:chgData name="Pavla Dvořáková" userId="b9e094d9-285e-4e2b-814c-9c06a186ce6b" providerId="ADAL" clId="{2D45AFF1-13C2-466B-8844-194985EEBBC4}" dt="2021-10-06T07:20:11.297" v="2868" actId="1076"/>
          <ac:picMkLst>
            <pc:docMk/>
            <pc:sldMk cId="63590712" sldId="260"/>
            <ac:picMk id="8" creationId="{9C037BDA-F1A5-4E57-A5AF-EFEA73F88853}"/>
          </ac:picMkLst>
        </pc:picChg>
      </pc:sldChg>
      <pc:sldChg chg="modSp add mod">
        <pc:chgData name="Pavla Dvořáková" userId="b9e094d9-285e-4e2b-814c-9c06a186ce6b" providerId="ADAL" clId="{2D45AFF1-13C2-466B-8844-194985EEBBC4}" dt="2021-11-09T10:23:26.425" v="4655" actId="20577"/>
        <pc:sldMkLst>
          <pc:docMk/>
          <pc:sldMk cId="1341563969" sldId="261"/>
        </pc:sldMkLst>
        <pc:spChg chg="mod">
          <ac:chgData name="Pavla Dvořáková" userId="b9e094d9-285e-4e2b-814c-9c06a186ce6b" providerId="ADAL" clId="{2D45AFF1-13C2-466B-8844-194985EEBBC4}" dt="2021-11-09T09:22:08.685" v="4645" actId="20577"/>
          <ac:spMkLst>
            <pc:docMk/>
            <pc:sldMk cId="1341563969" sldId="261"/>
            <ac:spMk id="2" creationId="{2B8B2A5D-28CA-4439-A333-2039FBEC2B07}"/>
          </ac:spMkLst>
        </pc:spChg>
        <pc:spChg chg="mod">
          <ac:chgData name="Pavla Dvořáková" userId="b9e094d9-285e-4e2b-814c-9c06a186ce6b" providerId="ADAL" clId="{2D45AFF1-13C2-466B-8844-194985EEBBC4}" dt="2021-11-09T10:23:26.425" v="4655" actId="20577"/>
          <ac:spMkLst>
            <pc:docMk/>
            <pc:sldMk cId="1341563969" sldId="261"/>
            <ac:spMk id="3" creationId="{E9C43D0C-A677-48EC-9442-6133D4932A0F}"/>
          </ac:spMkLst>
        </pc:spChg>
      </pc:sldChg>
      <pc:sldChg chg="modSp add mod">
        <pc:chgData name="Pavla Dvořáková" userId="b9e094d9-285e-4e2b-814c-9c06a186ce6b" providerId="ADAL" clId="{2D45AFF1-13C2-466B-8844-194985EEBBC4}" dt="2021-11-09T10:36:16.804" v="4658" actId="20577"/>
        <pc:sldMkLst>
          <pc:docMk/>
          <pc:sldMk cId="375553677" sldId="262"/>
        </pc:sldMkLst>
        <pc:spChg chg="mod">
          <ac:chgData name="Pavla Dvořáková" userId="b9e094d9-285e-4e2b-814c-9c06a186ce6b" providerId="ADAL" clId="{2D45AFF1-13C2-466B-8844-194985EEBBC4}" dt="2021-11-09T10:36:16.804" v="4658" actId="20577"/>
          <ac:spMkLst>
            <pc:docMk/>
            <pc:sldMk cId="375553677" sldId="262"/>
            <ac:spMk id="2" creationId="{2B8B2A5D-28CA-4439-A333-2039FBEC2B07}"/>
          </ac:spMkLst>
        </pc:spChg>
        <pc:spChg chg="mod">
          <ac:chgData name="Pavla Dvořáková" userId="b9e094d9-285e-4e2b-814c-9c06a186ce6b" providerId="ADAL" clId="{2D45AFF1-13C2-466B-8844-194985EEBBC4}" dt="2021-10-06T10:05:11.484" v="3288" actId="20577"/>
          <ac:spMkLst>
            <pc:docMk/>
            <pc:sldMk cId="375553677" sldId="262"/>
            <ac:spMk id="3" creationId="{E9C43D0C-A677-48EC-9442-6133D4932A0F}"/>
          </ac:spMkLst>
        </pc:spChg>
        <pc:picChg chg="mod">
          <ac:chgData name="Pavla Dvořáková" userId="b9e094d9-285e-4e2b-814c-9c06a186ce6b" providerId="ADAL" clId="{2D45AFF1-13C2-466B-8844-194985EEBBC4}" dt="2021-10-06T09:49:00.245" v="3206" actId="1076"/>
          <ac:picMkLst>
            <pc:docMk/>
            <pc:sldMk cId="375553677" sldId="262"/>
            <ac:picMk id="7" creationId="{AE696CD2-5FFE-4DE2-B0CD-9DA9E42691A1}"/>
          </ac:picMkLst>
        </pc:picChg>
        <pc:picChg chg="mod">
          <ac:chgData name="Pavla Dvořáková" userId="b9e094d9-285e-4e2b-814c-9c06a186ce6b" providerId="ADAL" clId="{2D45AFF1-13C2-466B-8844-194985EEBBC4}" dt="2021-10-06T07:20:04.720" v="2867" actId="1076"/>
          <ac:picMkLst>
            <pc:docMk/>
            <pc:sldMk cId="375553677" sldId="262"/>
            <ac:picMk id="8" creationId="{9C037BDA-F1A5-4E57-A5AF-EFEA73F88853}"/>
          </ac:picMkLst>
        </pc:picChg>
      </pc:sldChg>
      <pc:sldChg chg="addSp delSp modSp add mod">
        <pc:chgData name="Pavla Dvořáková" userId="b9e094d9-285e-4e2b-814c-9c06a186ce6b" providerId="ADAL" clId="{2D45AFF1-13C2-466B-8844-194985EEBBC4}" dt="2021-11-09T10:36:46.413" v="4681" actId="20577"/>
        <pc:sldMkLst>
          <pc:docMk/>
          <pc:sldMk cId="886272010" sldId="263"/>
        </pc:sldMkLst>
        <pc:spChg chg="mod">
          <ac:chgData name="Pavla Dvořáková" userId="b9e094d9-285e-4e2b-814c-9c06a186ce6b" providerId="ADAL" clId="{2D45AFF1-13C2-466B-8844-194985EEBBC4}" dt="2021-11-09T10:36:46.413" v="4681" actId="20577"/>
          <ac:spMkLst>
            <pc:docMk/>
            <pc:sldMk cId="886272010" sldId="263"/>
            <ac:spMk id="2" creationId="{2B8B2A5D-28CA-4439-A333-2039FBEC2B07}"/>
          </ac:spMkLst>
        </pc:spChg>
        <pc:spChg chg="mod">
          <ac:chgData name="Pavla Dvořáková" userId="b9e094d9-285e-4e2b-814c-9c06a186ce6b" providerId="ADAL" clId="{2D45AFF1-13C2-466B-8844-194985EEBBC4}" dt="2021-11-04T15:40:12.541" v="4601" actId="20577"/>
          <ac:spMkLst>
            <pc:docMk/>
            <pc:sldMk cId="886272010" sldId="263"/>
            <ac:spMk id="3" creationId="{E9C43D0C-A677-48EC-9442-6133D4932A0F}"/>
          </ac:spMkLst>
        </pc:spChg>
        <pc:spChg chg="add del">
          <ac:chgData name="Pavla Dvořáková" userId="b9e094d9-285e-4e2b-814c-9c06a186ce6b" providerId="ADAL" clId="{2D45AFF1-13C2-466B-8844-194985EEBBC4}" dt="2021-10-06T07:14:42.139" v="2754" actId="22"/>
          <ac:spMkLst>
            <pc:docMk/>
            <pc:sldMk cId="886272010" sldId="263"/>
            <ac:spMk id="9" creationId="{CF9558BB-978F-437E-A24E-B10A0DD1FF8E}"/>
          </ac:spMkLst>
        </pc:spChg>
      </pc:sldChg>
      <pc:sldChg chg="modSp add del mod">
        <pc:chgData name="Pavla Dvořáková" userId="b9e094d9-285e-4e2b-814c-9c06a186ce6b" providerId="ADAL" clId="{2D45AFF1-13C2-466B-8844-194985EEBBC4}" dt="2021-10-04T13:19:01.030" v="2185" actId="2696"/>
        <pc:sldMkLst>
          <pc:docMk/>
          <pc:sldMk cId="1347737841" sldId="263"/>
        </pc:sldMkLst>
        <pc:spChg chg="mod">
          <ac:chgData name="Pavla Dvořáková" userId="b9e094d9-285e-4e2b-814c-9c06a186ce6b" providerId="ADAL" clId="{2D45AFF1-13C2-466B-8844-194985EEBBC4}" dt="2021-10-04T13:18:53.884" v="2184"/>
          <ac:spMkLst>
            <pc:docMk/>
            <pc:sldMk cId="1347737841" sldId="263"/>
            <ac:spMk id="2" creationId="{2B8B2A5D-28CA-4439-A333-2039FBEC2B07}"/>
          </ac:spMkLst>
        </pc:spChg>
        <pc:spChg chg="mod">
          <ac:chgData name="Pavla Dvořáková" userId="b9e094d9-285e-4e2b-814c-9c06a186ce6b" providerId="ADAL" clId="{2D45AFF1-13C2-466B-8844-194985EEBBC4}" dt="2021-10-04T07:27:15.907" v="1427" actId="20577"/>
          <ac:spMkLst>
            <pc:docMk/>
            <pc:sldMk cId="1347737841" sldId="263"/>
            <ac:spMk id="3" creationId="{E9C43D0C-A677-48EC-9442-6133D4932A0F}"/>
          </ac:spMkLst>
        </pc:spChg>
        <pc:picChg chg="mod">
          <ac:chgData name="Pavla Dvořáková" userId="b9e094d9-285e-4e2b-814c-9c06a186ce6b" providerId="ADAL" clId="{2D45AFF1-13C2-466B-8844-194985EEBBC4}" dt="2021-10-04T07:08:27.558" v="1314" actId="1076"/>
          <ac:picMkLst>
            <pc:docMk/>
            <pc:sldMk cId="1347737841" sldId="263"/>
            <ac:picMk id="8" creationId="{9C037BDA-F1A5-4E57-A5AF-EFEA73F88853}"/>
          </ac:picMkLst>
        </pc:picChg>
      </pc:sldChg>
      <pc:sldChg chg="addSp modSp add mod">
        <pc:chgData name="Pavla Dvořáková" userId="b9e094d9-285e-4e2b-814c-9c06a186ce6b" providerId="ADAL" clId="{2D45AFF1-13C2-466B-8844-194985EEBBC4}" dt="2021-11-04T15:06:21.919" v="4428" actId="120"/>
        <pc:sldMkLst>
          <pc:docMk/>
          <pc:sldMk cId="2620651283" sldId="264"/>
        </pc:sldMkLst>
        <pc:spChg chg="mod">
          <ac:chgData name="Pavla Dvořáková" userId="b9e094d9-285e-4e2b-814c-9c06a186ce6b" providerId="ADAL" clId="{2D45AFF1-13C2-466B-8844-194985EEBBC4}" dt="2021-11-04T14:08:20.157" v="4324" actId="14100"/>
          <ac:spMkLst>
            <pc:docMk/>
            <pc:sldMk cId="2620651283" sldId="264"/>
            <ac:spMk id="2" creationId="{2B8B2A5D-28CA-4439-A333-2039FBEC2B07}"/>
          </ac:spMkLst>
        </pc:spChg>
        <pc:spChg chg="mod">
          <ac:chgData name="Pavla Dvořáková" userId="b9e094d9-285e-4e2b-814c-9c06a186ce6b" providerId="ADAL" clId="{2D45AFF1-13C2-466B-8844-194985EEBBC4}" dt="2021-11-04T15:06:21.919" v="4428" actId="120"/>
          <ac:spMkLst>
            <pc:docMk/>
            <pc:sldMk cId="2620651283" sldId="264"/>
            <ac:spMk id="3" creationId="{E9C43D0C-A677-48EC-9442-6133D4932A0F}"/>
          </ac:spMkLst>
        </pc:spChg>
        <pc:picChg chg="add mod">
          <ac:chgData name="Pavla Dvořáková" userId="b9e094d9-285e-4e2b-814c-9c06a186ce6b" providerId="ADAL" clId="{2D45AFF1-13C2-466B-8844-194985EEBBC4}" dt="2021-11-04T14:07:12.543" v="4316" actId="1076"/>
          <ac:picMkLst>
            <pc:docMk/>
            <pc:sldMk cId="2620651283" sldId="264"/>
            <ac:picMk id="5" creationId="{8E7F47D1-2F1F-4C28-9045-C857051493E0}"/>
          </ac:picMkLst>
        </pc:picChg>
        <pc:picChg chg="mod">
          <ac:chgData name="Pavla Dvořáková" userId="b9e094d9-285e-4e2b-814c-9c06a186ce6b" providerId="ADAL" clId="{2D45AFF1-13C2-466B-8844-194985EEBBC4}" dt="2021-10-06T07:19:55.736" v="2865" actId="1076"/>
          <ac:picMkLst>
            <pc:docMk/>
            <pc:sldMk cId="2620651283" sldId="264"/>
            <ac:picMk id="8" creationId="{9C037BDA-F1A5-4E57-A5AF-EFEA73F88853}"/>
          </ac:picMkLst>
        </pc:picChg>
      </pc:sldChg>
      <pc:sldChg chg="addSp delSp modSp add mod">
        <pc:chgData name="Pavla Dvořáková" userId="b9e094d9-285e-4e2b-814c-9c06a186ce6b" providerId="ADAL" clId="{2D45AFF1-13C2-466B-8844-194985EEBBC4}" dt="2021-11-09T11:58:33.506" v="5251" actId="14100"/>
        <pc:sldMkLst>
          <pc:docMk/>
          <pc:sldMk cId="2904562061" sldId="265"/>
        </pc:sldMkLst>
        <pc:spChg chg="mod">
          <ac:chgData name="Pavla Dvořáková" userId="b9e094d9-285e-4e2b-814c-9c06a186ce6b" providerId="ADAL" clId="{2D45AFF1-13C2-466B-8844-194985EEBBC4}" dt="2021-11-09T11:58:33.506" v="5251" actId="14100"/>
          <ac:spMkLst>
            <pc:docMk/>
            <pc:sldMk cId="2904562061" sldId="265"/>
            <ac:spMk id="2" creationId="{2B8B2A5D-28CA-4439-A333-2039FBEC2B07}"/>
          </ac:spMkLst>
        </pc:spChg>
        <pc:spChg chg="mod">
          <ac:chgData name="Pavla Dvořáková" userId="b9e094d9-285e-4e2b-814c-9c06a186ce6b" providerId="ADAL" clId="{2D45AFF1-13C2-466B-8844-194985EEBBC4}" dt="2021-11-09T11:58:28.570" v="5250" actId="1076"/>
          <ac:spMkLst>
            <pc:docMk/>
            <pc:sldMk cId="2904562061" sldId="265"/>
            <ac:spMk id="3" creationId="{E9C43D0C-A677-48EC-9442-6133D4932A0F}"/>
          </ac:spMkLst>
        </pc:spChg>
        <pc:picChg chg="add del">
          <ac:chgData name="Pavla Dvořáková" userId="b9e094d9-285e-4e2b-814c-9c06a186ce6b" providerId="ADAL" clId="{2D45AFF1-13C2-466B-8844-194985EEBBC4}" dt="2021-11-04T14:06:56.832" v="4314" actId="22"/>
          <ac:picMkLst>
            <pc:docMk/>
            <pc:sldMk cId="2904562061" sldId="265"/>
            <ac:picMk id="5" creationId="{065BDFAC-9FFC-4795-AB5F-51510B34EE75}"/>
          </ac:picMkLst>
        </pc:picChg>
        <pc:picChg chg="mod">
          <ac:chgData name="Pavla Dvořáková" userId="b9e094d9-285e-4e2b-814c-9c06a186ce6b" providerId="ADAL" clId="{2D45AFF1-13C2-466B-8844-194985EEBBC4}" dt="2021-11-09T11:58:22.461" v="5249" actId="1076"/>
          <ac:picMkLst>
            <pc:docMk/>
            <pc:sldMk cId="2904562061" sldId="265"/>
            <ac:picMk id="7" creationId="{AE696CD2-5FFE-4DE2-B0CD-9DA9E42691A1}"/>
          </ac:picMkLst>
        </pc:picChg>
      </pc:sldChg>
      <pc:sldChg chg="modSp add mod">
        <pc:chgData name="Pavla Dvořáková" userId="b9e094d9-285e-4e2b-814c-9c06a186ce6b" providerId="ADAL" clId="{2D45AFF1-13C2-466B-8844-194985EEBBC4}" dt="2021-11-09T11:57:46.281" v="5248" actId="1076"/>
        <pc:sldMkLst>
          <pc:docMk/>
          <pc:sldMk cId="3241288794" sldId="266"/>
        </pc:sldMkLst>
        <pc:spChg chg="mod">
          <ac:chgData name="Pavla Dvořáková" userId="b9e094d9-285e-4e2b-814c-9c06a186ce6b" providerId="ADAL" clId="{2D45AFF1-13C2-466B-8844-194985EEBBC4}" dt="2021-11-09T11:57:46.281" v="5248" actId="1076"/>
          <ac:spMkLst>
            <pc:docMk/>
            <pc:sldMk cId="3241288794" sldId="266"/>
            <ac:spMk id="3" creationId="{FBC59196-9F3A-4CDF-82A4-673AD034FE66}"/>
          </ac:spMkLst>
        </pc:spChg>
        <pc:picChg chg="mod">
          <ac:chgData name="Pavla Dvořáková" userId="b9e094d9-285e-4e2b-814c-9c06a186ce6b" providerId="ADAL" clId="{2D45AFF1-13C2-466B-8844-194985EEBBC4}" dt="2021-10-06T10:36:45.882" v="3499" actId="1076"/>
          <ac:picMkLst>
            <pc:docMk/>
            <pc:sldMk cId="3241288794" sldId="266"/>
            <ac:picMk id="9" creationId="{96FED7DA-D0AB-4E8B-9762-B896705D81A9}"/>
          </ac:picMkLst>
        </pc:picChg>
      </pc:sldChg>
      <pc:sldChg chg="delSp modSp add mod">
        <pc:chgData name="Pavla Dvořáková" userId="b9e094d9-285e-4e2b-814c-9c06a186ce6b" providerId="ADAL" clId="{2D45AFF1-13C2-466B-8844-194985EEBBC4}" dt="2021-10-06T11:58:33.500" v="3903" actId="20577"/>
        <pc:sldMkLst>
          <pc:docMk/>
          <pc:sldMk cId="2947092323" sldId="267"/>
        </pc:sldMkLst>
        <pc:spChg chg="mod">
          <ac:chgData name="Pavla Dvořáková" userId="b9e094d9-285e-4e2b-814c-9c06a186ce6b" providerId="ADAL" clId="{2D45AFF1-13C2-466B-8844-194985EEBBC4}" dt="2021-10-06T11:58:33.500" v="3903" actId="20577"/>
          <ac:spMkLst>
            <pc:docMk/>
            <pc:sldMk cId="2947092323" sldId="267"/>
            <ac:spMk id="2" creationId="{DD20969D-EB84-46F9-BA54-36A3770C2845}"/>
          </ac:spMkLst>
        </pc:spChg>
        <pc:picChg chg="del">
          <ac:chgData name="Pavla Dvořáková" userId="b9e094d9-285e-4e2b-814c-9c06a186ce6b" providerId="ADAL" clId="{2D45AFF1-13C2-466B-8844-194985EEBBC4}" dt="2021-10-06T11:57:41.159" v="3830" actId="478"/>
          <ac:picMkLst>
            <pc:docMk/>
            <pc:sldMk cId="2947092323" sldId="267"/>
            <ac:picMk id="6" creationId="{FE0D2BFB-A42A-4585-BE41-136F64F6EF12}"/>
          </ac:picMkLst>
        </pc:picChg>
      </pc:sldChg>
      <pc:sldChg chg="delSp modSp add mod">
        <pc:chgData name="Pavla Dvořáková" userId="b9e094d9-285e-4e2b-814c-9c06a186ce6b" providerId="ADAL" clId="{2D45AFF1-13C2-466B-8844-194985EEBBC4}" dt="2021-10-06T11:58:19.062" v="3879" actId="1076"/>
        <pc:sldMkLst>
          <pc:docMk/>
          <pc:sldMk cId="1569180991" sldId="268"/>
        </pc:sldMkLst>
        <pc:spChg chg="mod">
          <ac:chgData name="Pavla Dvořáková" userId="b9e094d9-285e-4e2b-814c-9c06a186ce6b" providerId="ADAL" clId="{2D45AFF1-13C2-466B-8844-194985EEBBC4}" dt="2021-10-06T11:58:08.645" v="3877" actId="1076"/>
          <ac:spMkLst>
            <pc:docMk/>
            <pc:sldMk cId="1569180991" sldId="268"/>
            <ac:spMk id="2" creationId="{DD20969D-EB84-46F9-BA54-36A3770C2845}"/>
          </ac:spMkLst>
        </pc:spChg>
        <pc:spChg chg="mod">
          <ac:chgData name="Pavla Dvořáková" userId="b9e094d9-285e-4e2b-814c-9c06a186ce6b" providerId="ADAL" clId="{2D45AFF1-13C2-466B-8844-194985EEBBC4}" dt="2021-10-06T11:58:19.062" v="3879" actId="1076"/>
          <ac:spMkLst>
            <pc:docMk/>
            <pc:sldMk cId="1569180991" sldId="268"/>
            <ac:spMk id="10" creationId="{27EDE9F0-4E06-4509-85A1-92FA4C4D226F}"/>
          </ac:spMkLst>
        </pc:spChg>
        <pc:picChg chg="del">
          <ac:chgData name="Pavla Dvořáková" userId="b9e094d9-285e-4e2b-814c-9c06a186ce6b" providerId="ADAL" clId="{2D45AFF1-13C2-466B-8844-194985EEBBC4}" dt="2021-10-06T11:57:38.161" v="3829" actId="478"/>
          <ac:picMkLst>
            <pc:docMk/>
            <pc:sldMk cId="1569180991" sldId="268"/>
            <ac:picMk id="6" creationId="{FE0D2BFB-A42A-4585-BE41-136F64F6EF12}"/>
          </ac:picMkLst>
        </pc:picChg>
      </pc:sldChg>
      <pc:sldChg chg="modSp add mod">
        <pc:chgData name="Pavla Dvořáková" userId="b9e094d9-285e-4e2b-814c-9c06a186ce6b" providerId="ADAL" clId="{2D45AFF1-13C2-466B-8844-194985EEBBC4}" dt="2021-10-06T11:59:41.473" v="3923" actId="20577"/>
        <pc:sldMkLst>
          <pc:docMk/>
          <pc:sldMk cId="3389333699" sldId="269"/>
        </pc:sldMkLst>
        <pc:spChg chg="mod">
          <ac:chgData name="Pavla Dvořáková" userId="b9e094d9-285e-4e2b-814c-9c06a186ce6b" providerId="ADAL" clId="{2D45AFF1-13C2-466B-8844-194985EEBBC4}" dt="2021-10-06T11:59:41.473" v="3923" actId="20577"/>
          <ac:spMkLst>
            <pc:docMk/>
            <pc:sldMk cId="3389333699" sldId="269"/>
            <ac:spMk id="2" creationId="{2B8B2A5D-28CA-4439-A333-2039FBEC2B07}"/>
          </ac:spMkLst>
        </pc:spChg>
        <pc:spChg chg="mod">
          <ac:chgData name="Pavla Dvořáková" userId="b9e094d9-285e-4e2b-814c-9c06a186ce6b" providerId="ADAL" clId="{2D45AFF1-13C2-466B-8844-194985EEBBC4}" dt="2021-10-06T11:59:25.688" v="3917" actId="20577"/>
          <ac:spMkLst>
            <pc:docMk/>
            <pc:sldMk cId="3389333699" sldId="269"/>
            <ac:spMk id="3" creationId="{E9C43D0C-A677-48EC-9442-6133D4932A0F}"/>
          </ac:spMkLst>
        </pc:spChg>
      </pc:sldChg>
      <pc:sldChg chg="add">
        <pc:chgData name="Pavla Dvořáková" userId="b9e094d9-285e-4e2b-814c-9c06a186ce6b" providerId="ADAL" clId="{2D45AFF1-13C2-466B-8844-194985EEBBC4}" dt="2021-10-06T11:59:48.649" v="3924"/>
        <pc:sldMkLst>
          <pc:docMk/>
          <pc:sldMk cId="2442298949" sldId="270"/>
        </pc:sldMkLst>
      </pc:sldChg>
      <pc:sldChg chg="modSp add mod ord">
        <pc:chgData name="Pavla Dvořáková" userId="b9e094d9-285e-4e2b-814c-9c06a186ce6b" providerId="ADAL" clId="{2D45AFF1-13C2-466B-8844-194985EEBBC4}" dt="2021-11-04T15:39:26.923" v="4589" actId="1076"/>
        <pc:sldMkLst>
          <pc:docMk/>
          <pc:sldMk cId="3778810454" sldId="271"/>
        </pc:sldMkLst>
        <pc:spChg chg="mod">
          <ac:chgData name="Pavla Dvořáková" userId="b9e094d9-285e-4e2b-814c-9c06a186ce6b" providerId="ADAL" clId="{2D45AFF1-13C2-466B-8844-194985EEBBC4}" dt="2021-11-04T15:06:53.318" v="4439" actId="20577"/>
          <ac:spMkLst>
            <pc:docMk/>
            <pc:sldMk cId="3778810454" sldId="271"/>
            <ac:spMk id="2" creationId="{2B8B2A5D-28CA-4439-A333-2039FBEC2B07}"/>
          </ac:spMkLst>
        </pc:spChg>
        <pc:spChg chg="mod">
          <ac:chgData name="Pavla Dvořáková" userId="b9e094d9-285e-4e2b-814c-9c06a186ce6b" providerId="ADAL" clId="{2D45AFF1-13C2-466B-8844-194985EEBBC4}" dt="2021-11-04T15:39:26.923" v="4589" actId="1076"/>
          <ac:spMkLst>
            <pc:docMk/>
            <pc:sldMk cId="3778810454" sldId="271"/>
            <ac:spMk id="3" creationId="{E9C43D0C-A677-48EC-9442-6133D4932A0F}"/>
          </ac:spMkLst>
        </pc:spChg>
      </pc:sldChg>
    </pc:docChg>
  </pc:docChgLst>
  <pc:docChgLst>
    <pc:chgData name="Tereza Houšková" userId="cc6f5d99-358d-4ddf-af7e-0fd823e118a1" providerId="ADAL" clId="{B4D177AF-4C21-4A39-8C23-F1EEF929DD0F}"/>
    <pc:docChg chg="modSld">
      <pc:chgData name="Tereza Houšková" userId="cc6f5d99-358d-4ddf-af7e-0fd823e118a1" providerId="ADAL" clId="{B4D177AF-4C21-4A39-8C23-F1EEF929DD0F}" dt="2021-10-06T11:24:47.990" v="1" actId="20577"/>
      <pc:docMkLst>
        <pc:docMk/>
      </pc:docMkLst>
      <pc:sldChg chg="modSp mod">
        <pc:chgData name="Tereza Houšková" userId="cc6f5d99-358d-4ddf-af7e-0fd823e118a1" providerId="ADAL" clId="{B4D177AF-4C21-4A39-8C23-F1EEF929DD0F}" dt="2021-10-06T11:24:47.990" v="1" actId="20577"/>
        <pc:sldMkLst>
          <pc:docMk/>
          <pc:sldMk cId="1341563969" sldId="261"/>
        </pc:sldMkLst>
        <pc:spChg chg="mod">
          <ac:chgData name="Tereza Houšková" userId="cc6f5d99-358d-4ddf-af7e-0fd823e118a1" providerId="ADAL" clId="{B4D177AF-4C21-4A39-8C23-F1EEF929DD0F}" dt="2021-10-06T11:24:47.990" v="1" actId="20577"/>
          <ac:spMkLst>
            <pc:docMk/>
            <pc:sldMk cId="1341563969" sldId="261"/>
            <ac:spMk id="3" creationId="{E9C43D0C-A677-48EC-9442-6133D4932A0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A457B4-B5BF-4658-BF2F-25AC475DB2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845FF49-8D1C-4226-A757-1420484A95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0EB2B1-EE06-455B-8275-219B84A0D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22.11.2021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0BE0584-F9CE-4284-92FD-511A1465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89F3E57-A0CC-4F28-A84F-D061A6136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361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238931-372F-4282-A294-00AF23404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A249057-1A41-48E7-B029-82B00D117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BF99F68-53EE-4641-B28C-ACDE58CFE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22.11.2021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D2CF4E3-FE64-453A-A495-6924E2E0C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773E6E-5D7A-437A-A360-5AFD336AA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832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193A79-172C-4F7E-8693-6FB064987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3B9837C-D032-4A2A-A775-A5625F825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9AB2404-E1C4-4CDB-89C0-4FE6D4E19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22.11.2021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8B147DE-9875-4550-9603-F1E22FED3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257E2E2-07B1-4F00-A4D4-D336D12D9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9105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987FD1-A96D-4855-927F-D561AF82D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CE4321-7849-490E-967B-9EB895BF55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C37088A-B327-4A86-9DCB-E45C543EFC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A55933A-1CA4-4774-8B8A-229BDCA47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22.11.2021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CE8A99B-CA98-4941-9F0F-74716B1B7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9043055-5E3C-4373-B49B-1C601D85D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036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203411-FDF5-4794-B423-BAEF5AC5A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1C7E5DD-6E9E-4EDB-B7DF-38A38E923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246D1D5-04C1-4F5E-B6DA-375C2D537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CCCDF5A-6423-477C-8D50-D40A6092D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D3315DA-270D-4297-96F3-59731F057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119ADD6-226F-43E3-8606-75D16D43D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22.11.2021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A66F55C-8554-414A-9796-F829A182D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85B86E2-5803-49AD-8D2E-F88EE1C32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3472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1221F7-B1AE-45F4-95C6-996BFFC5E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920E3A1-10B6-4841-B578-715933371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22.11.2021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B8209BE-18E9-4DC0-A7FE-96D9B6912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BCEBCCA-A7AB-4516-A4D9-AA5C21782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4632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59D2E6F-2A98-41C0-9E35-61AC1DD11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22.11.2021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E79B28B-268B-4F8D-A608-B70426B3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6C038D2-4721-4E3F-A0A4-A343FDB38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29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4D88C1-0C10-4C34-88D3-8806886EB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F5AA6A-4936-4179-9746-4B162F6C5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1CE3289-1CDA-47BB-99A4-A4320348BA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E9EA3A6-616A-4BE5-A9DF-A53D4B8D7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22.11.2021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0DD93C7-7C34-4DF6-9AA8-347106E96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7AE2CAE-2306-4B67-9EE2-4140FCEFD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7120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AB213D-7713-4657-B321-08878F2CB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CFB910D-B212-4BA5-9F86-31D7E52936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2688DB8-8F89-4254-BB32-803EC7B7D4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1746B5F-694F-4A70-8DFB-D1F25977D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22.11.2021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7A5C1BD-F89F-4A9D-9C34-ED6D5FD6C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F146CE6-B076-44AA-8B23-31460202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9929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1E380F-F326-4F58-9AB3-D9D92D70A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06E2214-B9FD-49BA-8C7E-414E344B9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886C5A0-90F6-40E7-AD81-EA2E8E8E4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22.11.2021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471CA7C-2A60-46D3-9E2F-A815198CF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7CBD1D0-2065-4B54-B718-99F661676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3846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759B8BF-2D86-4805-A444-5E2799A02E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2862C76-FB50-46AE-8FCE-0CD3E9730B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6C70324-06F0-4F47-BA51-E8D48401E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22.11.2021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5BB5479-A21D-4F55-A393-8128A6994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7289E96-57C8-4505-81F1-F492C3327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2316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7807CF9-F9B5-4732-A686-201ADB877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DF9B39A-F7B8-4EAA-B4A5-9D0CAC809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55848C2-F6A2-4165-836B-CEF4F24911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28129-AED4-4DCD-990B-30E8F487C447}" type="datetimeFigureOut">
              <a:rPr lang="cs-CZ" smtClean="0"/>
              <a:t>22.11.2021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771ECB9-3254-461F-B5A3-6BF70233C4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C7C8588-F206-484D-89D6-19ED6AEB8B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351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ood-farming-fisheries/key-policies/common-agricultural-policy/cap-strategic-plans_cs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hyperlink" Target="http://eagri.cz/public/web/mze/dotace/narodni-dotace/dotace-ve-vodnim-hospodarstvi/drobne-vodni-toky-a-male-vodni-nadrze/" TargetMode="External"/><Relationship Id="rId7" Type="http://schemas.openxmlformats.org/officeDocument/2006/relationships/image" Target="../media/image4.svg"/><Relationship Id="rId2" Type="http://schemas.openxmlformats.org/officeDocument/2006/relationships/hyperlink" Target="http://eagri.cz/public/web/mze/dotace/narodni-dotace/dotace-ve-vodnim-hospodarstvi/rybnik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www.mzp.cz/cz/narodni_program_zivotni_prostredi" TargetMode="External"/><Relationship Id="rId4" Type="http://schemas.openxmlformats.org/officeDocument/2006/relationships/hyperlink" Target="http://eagri.cz/public/web/mze/dotace/narodni-dotace/dotace-ve-vodnim-hospodarstvi/vodovody-a-kanalizace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kcr.cz/evidence-knihoven-adresar-knihoven-evidovanych-ministerstvem-kultury-a-souvisejici-informace-341.html" TargetMode="External"/><Relationship Id="rId2" Type="http://schemas.openxmlformats.org/officeDocument/2006/relationships/hyperlink" Target="https://www.pamatkovykatalog.cz/uskp/podle-relevance/1/seznam/?kraj=St%C5%99edo%C4%8Desk%C3%BD+kraj&amp;okres=Beroun&amp;chranenoTed=1&amp;hlObj=1&amp;fulltex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9E9925-AA6A-4D70-BEFA-2BFF662C2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8023" y="1851854"/>
            <a:ext cx="11143645" cy="1081495"/>
          </a:xfrm>
        </p:spPr>
        <p:txBody>
          <a:bodyPr>
            <a:normAutofit/>
          </a:bodyPr>
          <a:lstStyle/>
          <a:p>
            <a:pPr algn="l"/>
            <a:r>
              <a:rPr lang="cs-CZ" b="1">
                <a:solidFill>
                  <a:srgbClr val="1B75BC"/>
                </a:solidFill>
                <a:latin typeface="Corbel" panose="020B0503020204020204" pitchFamily="34" charset="0"/>
              </a:rPr>
              <a:t>SCLLD MAS Mezi Hrady 2021+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6FA776C-AE85-4F71-89B5-B2D86B4B6E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4390" y="3258947"/>
            <a:ext cx="9144000" cy="2060265"/>
          </a:xfrm>
        </p:spPr>
        <p:txBody>
          <a:bodyPr>
            <a:normAutofit/>
          </a:bodyPr>
          <a:lstStyle/>
          <a:p>
            <a:pPr algn="l"/>
            <a:r>
              <a:rPr lang="cs-CZ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Program rozvoje venkova</a:t>
            </a:r>
          </a:p>
          <a:p>
            <a:pPr algn="l"/>
            <a:r>
              <a:rPr lang="cs-CZ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Operační program Životní prostředí</a:t>
            </a:r>
          </a:p>
          <a:p>
            <a:pPr algn="l"/>
            <a:r>
              <a:rPr lang="cs-CZ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Integrovaný regionální operační program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5876A20D-93B9-4BFD-BD8B-70D5389C85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810" y="3258947"/>
            <a:ext cx="3902542" cy="1734667"/>
          </a:xfrm>
          <a:prstGeom prst="rect">
            <a:avLst/>
          </a:prstGeom>
        </p:spPr>
      </p:pic>
      <p:pic>
        <p:nvPicPr>
          <p:cNvPr id="5" name="Obrázek 4" descr="Obsah obrázku text&#10;&#10;Popis byl vytvořen automaticky">
            <a:extLst>
              <a:ext uri="{FF2B5EF4-FFF2-40B4-BE49-F238E27FC236}">
                <a16:creationId xmlns:a16="http://schemas.microsoft.com/office/drawing/2014/main" id="{11FDED78-0066-4F1D-B46B-27216CD09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172"/>
            <a:ext cx="12192000" cy="2010016"/>
          </a:xfrm>
          <a:prstGeom prst="rect">
            <a:avLst/>
          </a:prstGeom>
        </p:spPr>
      </p:pic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FEAA7570-0E82-42B6-9DB8-2A8F18E411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0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A96BAE44-C7D3-4476-8B3F-4E330B59C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20969D-EB84-46F9-BA54-36A3770C2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8512" y="658716"/>
            <a:ext cx="8705318" cy="1258883"/>
          </a:xfrm>
        </p:spPr>
        <p:txBody>
          <a:bodyPr>
            <a:normAutofit/>
          </a:bodyPr>
          <a:lstStyle/>
          <a:p>
            <a:pPr algn="l"/>
            <a:r>
              <a:rPr lang="cs-CZ" b="1" dirty="0">
                <a:solidFill>
                  <a:schemeClr val="bg1"/>
                </a:solidFill>
                <a:latin typeface="Corbel" panose="020B0503020204020204" pitchFamily="34" charset="0"/>
              </a:rPr>
              <a:t>Program rozvoje venkova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D1D8C8D8-D7C7-4B4F-AB9A-E0F5079598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sp>
        <p:nvSpPr>
          <p:cNvPr id="10" name="Podnadpis 2">
            <a:extLst>
              <a:ext uri="{FF2B5EF4-FFF2-40B4-BE49-F238E27FC236}">
                <a16:creationId xmlns:a16="http://schemas.microsoft.com/office/drawing/2014/main" id="{27EDE9F0-4E06-4509-85A1-92FA4C4D2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1202" y="1886349"/>
            <a:ext cx="4975598" cy="514901"/>
          </a:xfrm>
        </p:spPr>
        <p:txBody>
          <a:bodyPr/>
          <a:lstStyle/>
          <a:p>
            <a:pPr algn="l"/>
            <a:r>
              <a:rPr lang="en-US" cap="all" dirty="0">
                <a:solidFill>
                  <a:schemeClr val="bg1"/>
                </a:solidFill>
                <a:latin typeface="Corbel" panose="020B0503020204020204" pitchFamily="34" charset="0"/>
              </a:rPr>
              <a:t>P</a:t>
            </a:r>
            <a:r>
              <a:rPr lang="cs-CZ" cap="all" dirty="0" err="1">
                <a:solidFill>
                  <a:schemeClr val="bg1"/>
                </a:solidFill>
                <a:latin typeface="Corbel" panose="020B0503020204020204" pitchFamily="34" charset="0"/>
              </a:rPr>
              <a:t>rogramové</a:t>
            </a:r>
            <a:r>
              <a:rPr lang="cs-CZ" cap="all" dirty="0">
                <a:solidFill>
                  <a:schemeClr val="bg1"/>
                </a:solidFill>
                <a:latin typeface="Corbel" panose="020B0503020204020204" pitchFamily="34" charset="0"/>
              </a:rPr>
              <a:t> období 2021 - 2027</a:t>
            </a:r>
          </a:p>
        </p:txBody>
      </p:sp>
      <p:pic>
        <p:nvPicPr>
          <p:cNvPr id="1026" name="Picture 2" descr="Pšenice ztrácí odolnost vůči klimatu, varuje studie v časopise PNAS -  Akademie věd České republiky">
            <a:extLst>
              <a:ext uri="{FF2B5EF4-FFF2-40B4-BE49-F238E27FC236}">
                <a16:creationId xmlns:a16="http://schemas.microsoft.com/office/drawing/2014/main" id="{77F4F89E-DB4C-4D4A-9BB8-CCA5C4C33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528" y="2548697"/>
            <a:ext cx="8196943" cy="273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544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87287"/>
            <a:ext cx="11225876" cy="956558"/>
          </a:xfrm>
        </p:spPr>
        <p:txBody>
          <a:bodyPr>
            <a:noAutofit/>
          </a:bodyPr>
          <a:lstStyle/>
          <a:p>
            <a:pPr algn="l"/>
            <a: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  <a:t>Výzvy MAS Mezi Hrady, </a:t>
            </a:r>
            <a:r>
              <a:rPr lang="cs-CZ" sz="3200" dirty="0" err="1">
                <a:solidFill>
                  <a:srgbClr val="1B75BC"/>
                </a:solidFill>
                <a:latin typeface="Corbel" panose="020B0503020204020204" pitchFamily="34" charset="0"/>
              </a:rPr>
              <a:t>z.s</a:t>
            </a:r>
            <a: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  <a:t>. v programovém období 2014-2020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2190751"/>
            <a:ext cx="10515600" cy="344725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Výzva č. 1 – rok 2019 – zemědělci</a:t>
            </a:r>
          </a:p>
          <a:p>
            <a:pPr>
              <a:spcAft>
                <a:spcPts val="12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Výzva č. 2 – rok 2020 – obce, školy, spolky</a:t>
            </a:r>
          </a:p>
          <a:p>
            <a:pPr>
              <a:spcAft>
                <a:spcPts val="12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Výzva č. 3 – rok 2021 – obce, školy, spolky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2700" dirty="0">
              <a:solidFill>
                <a:srgbClr val="212529"/>
              </a:solidFill>
              <a:latin typeface="Corbel" panose="020B05030202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185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87287"/>
            <a:ext cx="10515600" cy="956558"/>
          </a:xfrm>
        </p:spPr>
        <p:txBody>
          <a:bodyPr>
            <a:noAutofit/>
          </a:bodyPr>
          <a:lstStyle/>
          <a:p>
            <a:pPr algn="l"/>
            <a: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  <a:t>PRV v přechodném období – rok 2022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981201"/>
            <a:ext cx="10515600" cy="3447258"/>
          </a:xfrm>
        </p:spPr>
        <p:txBody>
          <a:bodyPr>
            <a:normAutofit/>
          </a:bodyPr>
          <a:lstStyle/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800" dirty="0">
                <a:solidFill>
                  <a:srgbClr val="212529"/>
                </a:solidFill>
                <a:latin typeface="Corbel" panose="020B0503020204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Navýšena celková alokace PRV </a:t>
            </a:r>
            <a:r>
              <a:rPr lang="cs-CZ" sz="2800" dirty="0">
                <a:solidFill>
                  <a:srgbClr val="21252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cs-CZ" sz="2800" dirty="0">
                <a:solidFill>
                  <a:srgbClr val="212529"/>
                </a:solidFill>
                <a:latin typeface="Corbel" panose="020B0503020204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navýšena alokace MAS Mezi Hrady, </a:t>
            </a:r>
            <a:r>
              <a:rPr lang="cs-CZ" sz="2800" dirty="0" err="1">
                <a:solidFill>
                  <a:srgbClr val="212529"/>
                </a:solidFill>
                <a:latin typeface="Corbel" panose="020B0503020204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z.s</a:t>
            </a:r>
            <a:r>
              <a:rPr lang="cs-CZ" sz="2800" dirty="0">
                <a:solidFill>
                  <a:srgbClr val="212529"/>
                </a:solidFill>
                <a:latin typeface="Corbel" panose="020B0503020204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. o </a:t>
            </a:r>
            <a:r>
              <a:rPr lang="cs-CZ" sz="2800" b="1" dirty="0">
                <a:solidFill>
                  <a:srgbClr val="212529"/>
                </a:solidFill>
                <a:latin typeface="Corbel" panose="020B0503020204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3.675.200,- Kč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800" dirty="0">
                <a:solidFill>
                  <a:srgbClr val="212529"/>
                </a:solidFill>
                <a:latin typeface="Corbel" panose="020B0503020204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Podpořeny budou následující aktivity: </a:t>
            </a:r>
          </a:p>
          <a:p>
            <a:pPr marL="914400" lvl="1" indent="-457200">
              <a:buClr>
                <a:srgbClr val="1B75BC"/>
              </a:buClr>
              <a:buFont typeface="+mj-lt"/>
              <a:buAutoNum type="arabicPeriod"/>
            </a:pPr>
            <a:r>
              <a:rPr lang="cs-CZ" dirty="0">
                <a:solidFill>
                  <a:srgbClr val="212529"/>
                </a:solidFill>
                <a:latin typeface="Corbel" panose="020B0503020204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investice do zemědělských staveb a technologií pro živočišnou a rostlinnou výrobu</a:t>
            </a:r>
          </a:p>
          <a:p>
            <a:pPr marL="914400" lvl="1" indent="-457200">
              <a:buClr>
                <a:srgbClr val="1B75BC"/>
              </a:buClr>
              <a:buFont typeface="+mj-lt"/>
              <a:buAutoNum type="arabicPeriod"/>
            </a:pPr>
            <a:r>
              <a:rPr lang="cs-CZ" dirty="0">
                <a:solidFill>
                  <a:srgbClr val="212529"/>
                </a:solidFill>
                <a:latin typeface="Corbel" panose="020B0503020204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investice do vybraných nezemědělských činností dle Klasifikace ekonomických činností (CZ-NACE) 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800" dirty="0">
                <a:solidFill>
                  <a:srgbClr val="212529"/>
                </a:solidFill>
                <a:latin typeface="Corbel" panose="020B0503020204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Předpoklad vyhlášení výzvy MAS: </a:t>
            </a:r>
            <a:r>
              <a:rPr lang="cs-CZ" sz="2800" b="1" dirty="0">
                <a:solidFill>
                  <a:srgbClr val="212529"/>
                </a:solidFill>
                <a:latin typeface="Corbel" panose="020B0503020204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jaro 2022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2700" dirty="0">
              <a:solidFill>
                <a:srgbClr val="212529"/>
              </a:solidFill>
              <a:latin typeface="Corbel" panose="020B05030202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10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15244"/>
            <a:ext cx="10515600" cy="956558"/>
          </a:xfrm>
        </p:spPr>
        <p:txBody>
          <a:bodyPr>
            <a:noAutofit/>
          </a:bodyPr>
          <a:lstStyle/>
          <a:p>
            <a:pPr algn="l"/>
            <a: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  <a:t>PRV v období 2021-2027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806412"/>
            <a:ext cx="11182334" cy="3787438"/>
          </a:xfrm>
        </p:spPr>
        <p:txBody>
          <a:bodyPr>
            <a:normAutofit/>
          </a:bodyPr>
          <a:lstStyle/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Nový název OP: </a:t>
            </a: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Strategický plán Společné zemědělské politiky (SP SZP)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Předložení EK do konce roku 2021 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Program bude zahájen v roce 2023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Dosud není známa alokace pro MAS ani výše spoluúčasti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Podporované aktivity budou navazovat na aktivity podporované v předchozím období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Některé aktivity bude možné podpořit </a:t>
            </a:r>
            <a:r>
              <a:rPr lang="cs-CZ" sz="2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pouze</a:t>
            </a: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 prostřednictvím MAS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7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05B13B89-7547-4E91-ABA3-E2C5FA5F8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495" y="1589464"/>
            <a:ext cx="5924534" cy="444028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997534"/>
            <a:ext cx="10515600" cy="956558"/>
          </a:xfrm>
        </p:spPr>
        <p:txBody>
          <a:bodyPr>
            <a:noAutofit/>
          </a:bodyPr>
          <a:lstStyle/>
          <a:p>
            <a:pPr algn="l"/>
            <a:r>
              <a:rPr lang="cs-CZ" sz="3400" dirty="0">
                <a:solidFill>
                  <a:srgbClr val="1B75BC"/>
                </a:solidFill>
                <a:latin typeface="Corbel" panose="020B0503020204020204" pitchFamily="34" charset="0"/>
              </a:rPr>
              <a:t>Cíle nového OP stanovené na úrovni EU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924103"/>
            <a:ext cx="5325819" cy="3447258"/>
          </a:xfrm>
        </p:spPr>
        <p:txBody>
          <a:bodyPr>
            <a:normAutofit/>
          </a:bodyPr>
          <a:lstStyle/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EK stanovila 9 základních cílů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3200" b="0" i="0" dirty="0">
                <a:solidFill>
                  <a:srgbClr val="404040"/>
                </a:solidFill>
                <a:effectLst/>
                <a:latin typeface="Corbel" panose="020B0503020204020204" pitchFamily="34" charset="0"/>
              </a:rPr>
              <a:t>Tyto cíle jsou od roku 2023 zahrnuty do rámce </a:t>
            </a:r>
            <a:r>
              <a:rPr lang="cs-CZ" sz="3200" i="0" u="sng" dirty="0">
                <a:effectLst/>
                <a:latin typeface="Corbel" panose="020B05030202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vnitrostátních strategických plánů SZP</a:t>
            </a:r>
            <a:endParaRPr lang="cs-CZ" sz="320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68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308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949931"/>
            <a:ext cx="10515600" cy="956558"/>
          </a:xfrm>
        </p:spPr>
        <p:txBody>
          <a:bodyPr>
            <a:noAutofit/>
          </a:bodyPr>
          <a:lstStyle/>
          <a:p>
            <a:pPr algn="l"/>
            <a: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  <a:t>Jaké oblasti bude nový OP podporovat?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654629"/>
            <a:ext cx="10515600" cy="3874523"/>
          </a:xfrm>
        </p:spPr>
        <p:txBody>
          <a:bodyPr>
            <a:normAutofit/>
          </a:bodyPr>
          <a:lstStyle/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 b="0" i="0" dirty="0">
                <a:solidFill>
                  <a:srgbClr val="333333"/>
                </a:solidFill>
                <a:effectLst/>
                <a:latin typeface="Corbel" panose="020B0503020204020204" pitchFamily="34" charset="0"/>
              </a:rPr>
              <a:t>obnova</a:t>
            </a:r>
            <a:r>
              <a:rPr lang="cs-CZ" sz="2400" i="0" dirty="0">
                <a:solidFill>
                  <a:srgbClr val="333333"/>
                </a:solidFill>
                <a:effectLst/>
                <a:latin typeface="Corbel" panose="020B0503020204020204" pitchFamily="34" charset="0"/>
              </a:rPr>
              <a:t>, </a:t>
            </a:r>
            <a:r>
              <a:rPr lang="cs-CZ" sz="2400" b="0" i="0" dirty="0">
                <a:solidFill>
                  <a:srgbClr val="333333"/>
                </a:solidFill>
                <a:effectLst/>
                <a:latin typeface="Corbel" panose="020B0503020204020204" pitchFamily="34" charset="0"/>
              </a:rPr>
              <a:t>zachování a zlepšení ekosystémů závislých na zemědělství 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 b="0" i="0" dirty="0">
                <a:solidFill>
                  <a:srgbClr val="333333"/>
                </a:solidFill>
                <a:effectLst/>
                <a:latin typeface="Corbel" panose="020B0503020204020204" pitchFamily="34" charset="0"/>
              </a:rPr>
              <a:t>investice pro konkurenceschopnost a inovace zemědělských podniků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 b="0" i="0" dirty="0">
                <a:solidFill>
                  <a:srgbClr val="333333"/>
                </a:solidFill>
                <a:effectLst/>
                <a:latin typeface="Corbel" panose="020B0503020204020204" pitchFamily="34" charset="0"/>
              </a:rPr>
              <a:t>podpora vstupu mladých lidí do zemědělství 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 b="0" i="0" dirty="0">
                <a:solidFill>
                  <a:srgbClr val="333333"/>
                </a:solidFill>
                <a:effectLst/>
                <a:latin typeface="Corbel" panose="020B0503020204020204" pitchFamily="34" charset="0"/>
              </a:rPr>
              <a:t>krajinná infrastruktura 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 b="0" i="0" dirty="0">
                <a:solidFill>
                  <a:srgbClr val="333333"/>
                </a:solidFill>
                <a:effectLst/>
                <a:latin typeface="Corbel" panose="020B0503020204020204" pitchFamily="34" charset="0"/>
              </a:rPr>
              <a:t>podpora vytváření nových pracovních míst a zvýšení hospodářského rozvoje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rgbClr val="333333"/>
                </a:solidFill>
                <a:latin typeface="Corbel" panose="020B0503020204020204" pitchFamily="34" charset="0"/>
              </a:rPr>
              <a:t>OBCE - článek 20 (veřejná prostranství, ZŠ a MŠ, hasičské zbrojnice, kulturní a spolková zařízení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 b="0" i="0" dirty="0">
                <a:solidFill>
                  <a:srgbClr val="333333"/>
                </a:solidFill>
                <a:effectLst/>
                <a:latin typeface="Corbel" panose="020B0503020204020204" pitchFamily="34" charset="0"/>
              </a:rPr>
              <a:t>předávání znalostí a inovací formou vzdělávacích aktivit a poradenstvím a spolupráce v oblasti zemědělství a lesnictví</a:t>
            </a:r>
            <a:endParaRPr lang="cs-CZ" sz="24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68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87287"/>
            <a:ext cx="10515600" cy="956558"/>
          </a:xfrm>
        </p:spPr>
        <p:txBody>
          <a:bodyPr>
            <a:noAutofit/>
          </a:bodyPr>
          <a:lstStyle/>
          <a:p>
            <a:pPr algn="l"/>
            <a: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  <a:t>Projektové záměry obcí v území MAS Mezi Hrady, </a:t>
            </a:r>
            <a:r>
              <a:rPr lang="cs-CZ" sz="3200" dirty="0" err="1">
                <a:solidFill>
                  <a:srgbClr val="1B75BC"/>
                </a:solidFill>
                <a:latin typeface="Corbel" panose="020B0503020204020204" pitchFamily="34" charset="0"/>
              </a:rPr>
              <a:t>z.s</a:t>
            </a:r>
            <a: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  <a:t>.</a:t>
            </a:r>
            <a:b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</a:br>
            <a:r>
              <a:rPr lang="cs-CZ" sz="1800" dirty="0">
                <a:solidFill>
                  <a:srgbClr val="1B75BC"/>
                </a:solidFill>
                <a:latin typeface="Corbel" panose="020B0503020204020204" pitchFamily="34" charset="0"/>
              </a:rPr>
              <a:t>Podpora v rámci CLLD přes MAS</a:t>
            </a:r>
            <a:endParaRPr lang="cs-CZ" sz="3200" dirty="0">
              <a:solidFill>
                <a:srgbClr val="1B75BC"/>
              </a:solidFill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2190751"/>
            <a:ext cx="10515600" cy="3447258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Veřejné prostranství: 			8x</a:t>
            </a:r>
          </a:p>
          <a:p>
            <a:pPr marL="228600" lvl="1">
              <a:spcBef>
                <a:spcPts val="100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Školství: 					3x (vybavení učeben, zahrad)</a:t>
            </a:r>
          </a:p>
          <a:p>
            <a:pPr marL="228600" lvl="1">
              <a:spcBef>
                <a:spcPts val="100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Občanská vybavenost: 			3x</a:t>
            </a:r>
          </a:p>
          <a:p>
            <a:pPr marL="228600" lvl="1">
              <a:spcBef>
                <a:spcPts val="100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Hasiči: 					1x </a:t>
            </a:r>
          </a:p>
          <a:p>
            <a:pPr marL="228600" lvl="1">
              <a:spcBef>
                <a:spcPts val="100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Kultura/památky/cestovní ruch: 	2x 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2700" dirty="0">
              <a:solidFill>
                <a:srgbClr val="212529"/>
              </a:solidFill>
              <a:latin typeface="Corbel" panose="020B05030202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04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A96BAE44-C7D3-4476-8B3F-4E330B59C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20969D-EB84-46F9-BA54-36A3770C2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683" y="694089"/>
            <a:ext cx="10657941" cy="1258883"/>
          </a:xfrm>
        </p:spPr>
        <p:txBody>
          <a:bodyPr>
            <a:normAutofit fontScale="90000"/>
          </a:bodyPr>
          <a:lstStyle/>
          <a:p>
            <a:pPr algn="l"/>
            <a:r>
              <a:rPr lang="cs-CZ" b="1">
                <a:solidFill>
                  <a:schemeClr val="bg1"/>
                </a:solidFill>
                <a:latin typeface="Corbel" panose="020B0503020204020204" pitchFamily="34" charset="0"/>
              </a:rPr>
              <a:t>Operační program Životní prostředí 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D1D8C8D8-D7C7-4B4F-AB9A-E0F5079598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sp>
        <p:nvSpPr>
          <p:cNvPr id="10" name="Podnadpis 2">
            <a:extLst>
              <a:ext uri="{FF2B5EF4-FFF2-40B4-BE49-F238E27FC236}">
                <a16:creationId xmlns:a16="http://schemas.microsoft.com/office/drawing/2014/main" id="{27EDE9F0-4E06-4509-85A1-92FA4C4D2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3459" y="1952972"/>
            <a:ext cx="9144000" cy="1655762"/>
          </a:xfrm>
        </p:spPr>
        <p:txBody>
          <a:bodyPr/>
          <a:lstStyle/>
          <a:p>
            <a:pPr algn="l"/>
            <a:r>
              <a:rPr lang="en-US" cap="all">
                <a:solidFill>
                  <a:schemeClr val="bg1"/>
                </a:solidFill>
                <a:latin typeface="Corbel" panose="020B0503020204020204" pitchFamily="34" charset="0"/>
              </a:rPr>
              <a:t>P</a:t>
            </a:r>
            <a:r>
              <a:rPr lang="cs-CZ" cap="all" err="1">
                <a:solidFill>
                  <a:schemeClr val="bg1"/>
                </a:solidFill>
                <a:latin typeface="Corbel" panose="020B0503020204020204" pitchFamily="34" charset="0"/>
              </a:rPr>
              <a:t>rogramové</a:t>
            </a:r>
            <a:r>
              <a:rPr lang="cs-CZ" cap="all">
                <a:solidFill>
                  <a:schemeClr val="bg1"/>
                </a:solidFill>
                <a:latin typeface="Corbel" panose="020B0503020204020204" pitchFamily="34" charset="0"/>
              </a:rPr>
              <a:t> období 2021 - 2027</a:t>
            </a:r>
          </a:p>
        </p:txBody>
      </p:sp>
      <p:pic>
        <p:nvPicPr>
          <p:cNvPr id="6" name="Obrázek 5" descr="Obsah obrázku text&#10;&#10;Popis byl vytvořen automaticky">
            <a:extLst>
              <a:ext uri="{FF2B5EF4-FFF2-40B4-BE49-F238E27FC236}">
                <a16:creationId xmlns:a16="http://schemas.microsoft.com/office/drawing/2014/main" id="{FE0D2BFB-A42A-4585-BE41-136F64F6EF1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85" y="2870940"/>
            <a:ext cx="9843135" cy="20340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4513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02155"/>
            <a:ext cx="10515600" cy="836170"/>
          </a:xfrm>
        </p:spPr>
        <p:txBody>
          <a:bodyPr>
            <a:normAutofit/>
          </a:bodyPr>
          <a:lstStyle/>
          <a:p>
            <a:r>
              <a:rPr lang="cs-CZ" sz="3400" dirty="0">
                <a:solidFill>
                  <a:srgbClr val="1B75BC"/>
                </a:solidFill>
                <a:latin typeface="Corbel" panose="020B0503020204020204" pitchFamily="34" charset="0"/>
              </a:rPr>
              <a:t>OP ŽP 2021+ aktuálně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789339"/>
            <a:ext cx="11291191" cy="368810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100" dirty="0">
                <a:solidFill>
                  <a:srgbClr val="212529"/>
                </a:solidFill>
                <a:latin typeface="Corbel" panose="020B0503020204020204" pitchFamily="34" charset="0"/>
                <a:cs typeface="Segoe UI" panose="020B0502040204020203" pitchFamily="34" charset="0"/>
              </a:rPr>
              <a:t>Program schválen vládou. Čeká se na schválení ze strany EK. </a:t>
            </a:r>
          </a:p>
          <a:p>
            <a:pPr marL="228600"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100" dirty="0">
                <a:solidFill>
                  <a:srgbClr val="212529"/>
                </a:solidFill>
                <a:latin typeface="Corbel" panose="020B0503020204020204" pitchFamily="34" charset="0"/>
                <a:cs typeface="Segoe UI" panose="020B0502040204020203" pitchFamily="34" charset="0"/>
              </a:rPr>
              <a:t>Větší důraz na komplexní projekty a jejich snazší realizaci.</a:t>
            </a:r>
          </a:p>
          <a:p>
            <a:pPr marL="228600"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100" dirty="0">
                <a:solidFill>
                  <a:srgbClr val="212529"/>
                </a:solidFill>
                <a:latin typeface="Corbel" panose="020B0503020204020204" pitchFamily="34" charset="0"/>
                <a:cs typeface="Segoe UI" panose="020B0502040204020203" pitchFamily="34" charset="0"/>
              </a:rPr>
              <a:t>Větší důraz na adaptaci na změnu klimatu, podporu environmentálního vzdělávání, prevenci vzniku dalších typů odpadů jako jsou potravinové odpady, textil nebo odpady ze zdravotnictví apod.</a:t>
            </a:r>
          </a:p>
          <a:p>
            <a:pPr marL="228600"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100" dirty="0">
                <a:solidFill>
                  <a:srgbClr val="212529"/>
                </a:solidFill>
                <a:latin typeface="Corbel" panose="020B0503020204020204" pitchFamily="34" charset="0"/>
                <a:cs typeface="Segoe UI" panose="020B0502040204020203" pitchFamily="34" charset="0"/>
              </a:rPr>
              <a:t>Jednodušší administrace díky využití zjednodušených metod vykazování nákladů – jednotkových nákladů a jednorázových částek, paušální sazby na financování nepřímých nákladů projektů.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100" dirty="0">
                <a:solidFill>
                  <a:srgbClr val="212529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Program v závislosti na jednotlivých aktivitách bude podporovat veřejný sektor, podnikatele i domácnosti.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427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52248"/>
            <a:ext cx="10515600" cy="728674"/>
          </a:xfrm>
        </p:spPr>
        <p:txBody>
          <a:bodyPr>
            <a:normAutofit/>
          </a:bodyPr>
          <a:lstStyle/>
          <a:p>
            <a:r>
              <a:rPr lang="cs-CZ" sz="3400" dirty="0">
                <a:solidFill>
                  <a:srgbClr val="1B75BC"/>
                </a:solidFill>
                <a:latin typeface="Corbel" panose="020B0503020204020204" pitchFamily="34" charset="0"/>
              </a:rPr>
              <a:t>OP ŽP 2021+ aktuálně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780922"/>
            <a:ext cx="10855762" cy="372063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600" dirty="0">
                <a:solidFill>
                  <a:srgbClr val="212529"/>
                </a:solidFill>
                <a:latin typeface="Corbel" panose="020B0503020204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Způsobilost výdajů do konce roku 2029.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600" dirty="0">
                <a:solidFill>
                  <a:srgbClr val="212529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Celková podpora OP ŽP  2,3 mld. </a:t>
            </a:r>
            <a:r>
              <a:rPr lang="cs-CZ" sz="2600" dirty="0">
                <a:solidFill>
                  <a:srgbClr val="212529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</a:t>
            </a:r>
            <a:r>
              <a:rPr lang="cs-CZ" sz="2600" dirty="0">
                <a:solidFill>
                  <a:srgbClr val="212529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ur, tj. přes 60 mld. Kč</a:t>
            </a:r>
            <a:r>
              <a:rPr lang="cs-CZ" sz="2600" dirty="0">
                <a:solidFill>
                  <a:srgbClr val="212529"/>
                </a:solidFill>
                <a:latin typeface="Corbel" panose="020B0503020204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600" dirty="0">
                <a:solidFill>
                  <a:srgbClr val="212529"/>
                </a:solidFill>
                <a:latin typeface="Corbel" panose="020B050302020402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Alokace pro CLLD 400 mil. Kč.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rgbClr val="212529"/>
                </a:solidFill>
                <a:latin typeface="Corbel" panose="020B0503020204020204" pitchFamily="34" charset="0"/>
                <a:cs typeface="Segoe UI" panose="020B0502040204020203" pitchFamily="34" charset="0"/>
              </a:rPr>
              <a:t>CLLD bude využito jen v oblasti energetických úspor (SC 1.1)</a:t>
            </a:r>
            <a:r>
              <a:rPr lang="cs-CZ" sz="2600" dirty="0">
                <a:solidFill>
                  <a:srgbClr val="212529"/>
                </a:solidFill>
                <a:latin typeface="Corbel" panose="020B0503020204020204" pitchFamily="34" charset="0"/>
                <a:cs typeface="Segoe UI" panose="020B0502040204020203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600" dirty="0">
                <a:solidFill>
                  <a:srgbClr val="212529"/>
                </a:solidFill>
                <a:latin typeface="Corbel" panose="020B0503020204020204" pitchFamily="34" charset="0"/>
                <a:cs typeface="Segoe UI" panose="020B0502040204020203" pitchFamily="34" charset="0"/>
              </a:rPr>
              <a:t>První výzvy SFŽP vyhlásí ihned po schválení programu EK. Jako první budou otevřeny výzvy pro předkládání projektových žádostí na výstavbu vodovodů a kanalizací, následovat budou dotace na energetické úspory veřejných budov a hospodaření s dešťovou vodou.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563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87880"/>
            <a:ext cx="10515600" cy="841070"/>
          </a:xfrm>
        </p:spPr>
        <p:txBody>
          <a:bodyPr>
            <a:normAutofit/>
          </a:bodyPr>
          <a:lstStyle/>
          <a:p>
            <a:r>
              <a:rPr lang="cs-CZ" sz="3400" dirty="0">
                <a:solidFill>
                  <a:srgbClr val="1B75BC"/>
                </a:solidFill>
                <a:latin typeface="Corbel" panose="020B0503020204020204" pitchFamily="34" charset="0"/>
              </a:rPr>
              <a:t>Jaké oblasti bude OP ŽP podporovat?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856584"/>
            <a:ext cx="10965980" cy="3599659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b="1">
                <a:solidFill>
                  <a:srgbClr val="212529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energetické úspory a obnovitelné zdroje energie – ve veřejném sektoru a v domácnostech</a:t>
            </a:r>
            <a:r>
              <a:rPr lang="cs-CZ" sz="2700">
                <a:solidFill>
                  <a:srgbClr val="212529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>
                <a:solidFill>
                  <a:srgbClr val="212529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adaptace na změny klimatu – se zaměřením na prevenci a přizpůsobení se suchu, povodním a sesuvům půdy či podporu environmentálních center,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>
                <a:solidFill>
                  <a:srgbClr val="212529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vodohospodářská infrastruktura – podpora výstavby vodovodů a přivaděčů, kanalizací a čistíren odpadních vod,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>
                <a:solidFill>
                  <a:srgbClr val="212529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oběhové hospodářství – podpora prevence vzniku odpadů a jejich materiálového a energetického využití,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>
                <a:solidFill>
                  <a:srgbClr val="212529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biodiverzita – podpora obnovy a péče o přírodní stanoviště a druhy, zprůchodnění migračních překážek, omezování šíření invazních druhů,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>
                <a:solidFill>
                  <a:srgbClr val="212529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ovzduší – podpora náhrady a rekonstrukce stacionárních zdrojů znečišťování ovzduší a systémů na monitoring kvality ovzduší,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>
                <a:solidFill>
                  <a:srgbClr val="212529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sanace – podpora sanací kontaminovaných lokalit.</a:t>
            </a:r>
            <a:endParaRPr lang="cs-CZ" sz="2700">
              <a:solidFill>
                <a:srgbClr val="212529"/>
              </a:solidFill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240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90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57275"/>
            <a:ext cx="10515600" cy="1035630"/>
          </a:xfrm>
        </p:spPr>
        <p:txBody>
          <a:bodyPr>
            <a:normAutofit/>
          </a:bodyPr>
          <a:lstStyle/>
          <a:p>
            <a:r>
              <a:rPr lang="cs-CZ" sz="3800" dirty="0">
                <a:solidFill>
                  <a:srgbClr val="1B75BC"/>
                </a:solidFill>
                <a:latin typeface="Corbel" panose="020B0503020204020204" pitchFamily="34" charset="0"/>
              </a:rPr>
              <a:t>Projektové záměry obcí MAS Mezi Hrady, </a:t>
            </a:r>
            <a:r>
              <a:rPr lang="cs-CZ" sz="3800" dirty="0" err="1">
                <a:solidFill>
                  <a:srgbClr val="1B75BC"/>
                </a:solidFill>
                <a:latin typeface="Corbel" panose="020B0503020204020204" pitchFamily="34" charset="0"/>
              </a:rPr>
              <a:t>z.s</a:t>
            </a:r>
            <a:r>
              <a:rPr lang="cs-CZ" sz="3800" dirty="0">
                <a:solidFill>
                  <a:srgbClr val="1B75BC"/>
                </a:solidFill>
                <a:latin typeface="Corbel" panose="020B0503020204020204" pitchFamily="34" charset="0"/>
              </a:rPr>
              <a:t>.</a:t>
            </a:r>
            <a:br>
              <a:rPr lang="cs-CZ" sz="3900" dirty="0">
                <a:solidFill>
                  <a:srgbClr val="1B75BC"/>
                </a:solidFill>
                <a:latin typeface="Corbel" panose="020B0503020204020204" pitchFamily="34" charset="0"/>
              </a:rPr>
            </a:br>
            <a:r>
              <a:rPr lang="cs-CZ" sz="2400" dirty="0">
                <a:solidFill>
                  <a:srgbClr val="1B75BC"/>
                </a:solidFill>
                <a:latin typeface="Corbel" panose="020B0503020204020204" pitchFamily="34" charset="0"/>
              </a:rPr>
              <a:t>Není možná podpora v rámci CLLD přes MAS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2137935"/>
            <a:ext cx="11099330" cy="3599659"/>
          </a:xfrm>
        </p:spPr>
        <p:txBody>
          <a:bodyPr>
            <a:normAutofit fontScale="47500" lnSpcReduction="20000"/>
          </a:bodyPr>
          <a:lstStyle/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900" b="1" dirty="0"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Odbahnění / přivedení vody / úprava rybníka  3x </a:t>
            </a:r>
            <a:r>
              <a:rPr lang="cs-CZ" sz="2900" dirty="0"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– národní dotace program </a:t>
            </a:r>
            <a:r>
              <a:rPr lang="cs-CZ" sz="2900" i="0" dirty="0">
                <a:effectLst/>
                <a:latin typeface="Corbel" panose="020B0503020204020204" pitchFamily="34" charset="0"/>
              </a:rPr>
              <a:t>129 280 „Podpora retence vody v krajině – rybníky a vodní nádrže“ – jen do roku 2021</a:t>
            </a:r>
          </a:p>
          <a:p>
            <a:pPr marL="0" indent="0">
              <a:buClr>
                <a:srgbClr val="1B75BC"/>
              </a:buClr>
              <a:buNone/>
            </a:pPr>
            <a:r>
              <a:rPr lang="cs-CZ" sz="2900" dirty="0">
                <a:solidFill>
                  <a:srgbClr val="FF0000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  <a:hlinkClick r:id="rId2"/>
              </a:rPr>
              <a:t>http://eagri.cz/public/web/mze/dotace/narodni-dotace/dotace-ve-vodnim-hospodarstvi/rybniky/</a:t>
            </a:r>
            <a:endParaRPr lang="cs-CZ" sz="2900" b="1" dirty="0">
              <a:solidFill>
                <a:srgbClr val="333333"/>
              </a:solidFill>
              <a:latin typeface="Corbel" panose="020B050302020402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900" b="1" dirty="0"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Rekonstrukce vodní nádrže  1x</a:t>
            </a:r>
            <a:r>
              <a:rPr lang="cs-CZ" sz="2900" dirty="0"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– národní dotace </a:t>
            </a:r>
            <a:r>
              <a:rPr lang="cs-CZ" sz="2900" b="0" i="0" dirty="0">
                <a:effectLst/>
                <a:latin typeface="Corbel" panose="020B0503020204020204" pitchFamily="34" charset="0"/>
              </a:rPr>
              <a:t>program 129 390 "Podpora opatření na drobných vodních tocích a malých vodních nádržích – 2. etapa", který bude realizován v letech 2020–2024</a:t>
            </a:r>
          </a:p>
          <a:p>
            <a:pPr marL="0" indent="0">
              <a:buClr>
                <a:srgbClr val="1B75BC"/>
              </a:buClr>
              <a:buNone/>
            </a:pPr>
            <a:r>
              <a:rPr lang="cs-CZ" sz="2900" dirty="0">
                <a:solidFill>
                  <a:srgbClr val="FF0000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  <a:hlinkClick r:id="rId3"/>
              </a:rPr>
              <a:t>http://eagri.cz/public/web/mze/dotace/narodni-dotace/dotace-ve-vodnim-hospodarstvi/drobne-vodni-toky-a-male-vodni-nadrze/</a:t>
            </a:r>
            <a:endParaRPr lang="cs-CZ" sz="2900" dirty="0">
              <a:solidFill>
                <a:srgbClr val="FF0000"/>
              </a:solidFill>
              <a:latin typeface="Corbel" panose="020B050302020402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900" b="1" dirty="0"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Vodovod / kanalizace  6x</a:t>
            </a:r>
            <a:r>
              <a:rPr lang="cs-CZ" sz="2900" dirty="0"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– OP ŽP 1.4 Podpora přístupu k vodě a udržitelného hospodaření s vodou NEBO národní dotace MZE - a</a:t>
            </a:r>
            <a:r>
              <a:rPr lang="cs-CZ" sz="2900" i="0" dirty="0">
                <a:effectLst/>
                <a:latin typeface="Corbel" panose="020B0503020204020204" pitchFamily="34" charset="0"/>
              </a:rPr>
              <a:t>ktuálně je na období 2021–2025 připraven program 129 410 „Podpora výstavby a technického zhodnocení infrastruktury vodovodů a kanalizací III“</a:t>
            </a:r>
          </a:p>
          <a:p>
            <a:pPr marL="0" indent="0">
              <a:buClr>
                <a:srgbClr val="1B75BC"/>
              </a:buClr>
              <a:buNone/>
            </a:pPr>
            <a:r>
              <a:rPr lang="cs-CZ" sz="2900" dirty="0">
                <a:solidFill>
                  <a:schemeClr val="accent1"/>
                </a:solidFill>
                <a:latin typeface="Corbel" panose="020B0503020204020204" pitchFamily="34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http://eagri.cz/public/web/mze/dotace/narodni-dotace/dotace-ve-vodnim-hospodarstvi/vodovody-a-kanalizace/</a:t>
            </a:r>
            <a:endParaRPr lang="cs-CZ" sz="2900" dirty="0">
              <a:solidFill>
                <a:schemeClr val="accent1"/>
              </a:solidFill>
              <a:latin typeface="Corbel" panose="020B0503020204020204" pitchFamily="34" charset="0"/>
              <a:cs typeface="Segoe UI" panose="020B0502040204020203" pitchFamily="34" charset="0"/>
            </a:endParaRP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900" b="1" dirty="0"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Odpady (vážení odpadu / sběrný dvůr / kompostárna / rekultivace skládky / úprava kontejnerového stání)  10x</a:t>
            </a:r>
            <a:r>
              <a:rPr lang="cs-CZ" sz="2900" dirty="0"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– OP ŽP 1.5 Podpora přechodu na oběhové hospodářství účinně využívající zdroje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900" b="1" dirty="0">
                <a:solidFill>
                  <a:srgbClr val="212529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Výsadba stromů  7x</a:t>
            </a:r>
            <a:r>
              <a:rPr lang="cs-CZ" sz="2900" dirty="0">
                <a:solidFill>
                  <a:srgbClr val="212529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– OP ŽP </a:t>
            </a:r>
            <a:r>
              <a:rPr lang="cs-CZ" sz="2900" i="0" u="none" strike="noStrike" baseline="0" dirty="0">
                <a:latin typeface="Corbel" panose="020B0503020204020204" pitchFamily="34" charset="0"/>
              </a:rPr>
              <a:t>Specifický cíl 1.3 Podpora přizpůsobení se změně klimatu, prevence rizika katastrof a odolnosti vůči nim s přihlédnutím k ekosystémovým přístupům NEBO Národní program Životní prostředí</a:t>
            </a:r>
          </a:p>
          <a:p>
            <a:pPr marL="0" indent="0">
              <a:buClr>
                <a:srgbClr val="1B75BC"/>
              </a:buClr>
              <a:buNone/>
            </a:pPr>
            <a:r>
              <a:rPr lang="cs-CZ" sz="2900" dirty="0">
                <a:solidFill>
                  <a:srgbClr val="212529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  <a:hlinkClick r:id="rId5"/>
              </a:rPr>
              <a:t>https://www.mzp.cz/cz/narodni_program_zivotni_prostredi</a:t>
            </a:r>
            <a:r>
              <a:rPr lang="cs-CZ" sz="2900" dirty="0">
                <a:solidFill>
                  <a:srgbClr val="212529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29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24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5437984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-60726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3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987729"/>
            <a:ext cx="10515600" cy="1188029"/>
          </a:xfrm>
        </p:spPr>
        <p:txBody>
          <a:bodyPr>
            <a:normAutofit/>
          </a:bodyPr>
          <a:lstStyle/>
          <a:p>
            <a:r>
              <a:rPr lang="cs-CZ" sz="3800" dirty="0">
                <a:solidFill>
                  <a:srgbClr val="1B75BC"/>
                </a:solidFill>
                <a:latin typeface="Corbel" panose="020B0503020204020204" pitchFamily="34" charset="0"/>
              </a:rPr>
              <a:t>Projektové záměry obcí MAS Mezi Hrady, </a:t>
            </a:r>
            <a:r>
              <a:rPr lang="cs-CZ" sz="3800" dirty="0" err="1">
                <a:solidFill>
                  <a:srgbClr val="1B75BC"/>
                </a:solidFill>
                <a:latin typeface="Corbel" panose="020B0503020204020204" pitchFamily="34" charset="0"/>
              </a:rPr>
              <a:t>z.s</a:t>
            </a:r>
            <a:r>
              <a:rPr lang="cs-CZ" sz="3800" dirty="0">
                <a:solidFill>
                  <a:srgbClr val="1B75BC"/>
                </a:solidFill>
                <a:latin typeface="Corbel" panose="020B0503020204020204" pitchFamily="34" charset="0"/>
              </a:rPr>
              <a:t>.</a:t>
            </a:r>
            <a:br>
              <a:rPr lang="cs-CZ" dirty="0">
                <a:solidFill>
                  <a:srgbClr val="1B75BC"/>
                </a:solidFill>
                <a:latin typeface="Corbel" panose="020B0503020204020204" pitchFamily="34" charset="0"/>
              </a:rPr>
            </a:br>
            <a:r>
              <a:rPr lang="cs-CZ" sz="2400" dirty="0">
                <a:solidFill>
                  <a:srgbClr val="1B75BC"/>
                </a:solidFill>
                <a:latin typeface="Corbel" panose="020B0503020204020204" pitchFamily="34" charset="0"/>
              </a:rPr>
              <a:t>Podpora v rámci CLLD přes MAS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2257425"/>
            <a:ext cx="10515600" cy="3171033"/>
          </a:xfrm>
        </p:spPr>
        <p:txBody>
          <a:bodyPr>
            <a:normAutofit/>
          </a:bodyPr>
          <a:lstStyle/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3200" b="1" dirty="0">
                <a:solidFill>
                  <a:srgbClr val="212529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Energetické úspory:</a:t>
            </a:r>
          </a:p>
          <a:p>
            <a:pPr lvl="1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3200" dirty="0">
                <a:solidFill>
                  <a:srgbClr val="212529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zateplení / rekuperace ZŠ/MŠ/OÚ  			7x</a:t>
            </a:r>
          </a:p>
          <a:p>
            <a:pPr lvl="1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3200" dirty="0">
                <a:solidFill>
                  <a:srgbClr val="212529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solární panely pro veřejné budovy  			6x</a:t>
            </a:r>
          </a:p>
          <a:p>
            <a:pPr lvl="1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3200" dirty="0">
                <a:solidFill>
                  <a:srgbClr val="212529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solární veřejné osvětlení  					5x</a:t>
            </a:r>
          </a:p>
          <a:p>
            <a:pPr lvl="1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3200" dirty="0">
                <a:solidFill>
                  <a:srgbClr val="212529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rekonstrukce otopné soustavy ve veřejné budově  	2x 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-3810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272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87287"/>
            <a:ext cx="10515600" cy="956558"/>
          </a:xfrm>
        </p:spPr>
        <p:txBody>
          <a:bodyPr>
            <a:noAutofit/>
          </a:bodyPr>
          <a:lstStyle/>
          <a:p>
            <a:pPr algn="l"/>
            <a: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  <a:t>SC 1.1 Podpora energetické účinnosti a snižování emisí skleníkových plynů – </a:t>
            </a:r>
            <a:r>
              <a:rPr lang="cs-CZ" sz="3200" b="1" u="sng" dirty="0">
                <a:solidFill>
                  <a:srgbClr val="1B75BC"/>
                </a:solidFill>
                <a:latin typeface="Corbel" panose="020B0503020204020204" pitchFamily="34" charset="0"/>
              </a:rPr>
              <a:t>opatření</a:t>
            </a:r>
            <a: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  <a:t>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2136312"/>
            <a:ext cx="10515600" cy="3384614"/>
          </a:xfrm>
        </p:spPr>
        <p:txBody>
          <a:bodyPr>
            <a:normAutofit fontScale="85000" lnSpcReduction="20000"/>
          </a:bodyPr>
          <a:lstStyle/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300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Opatření 1.1.1 snížení energetické náročnosti veřejných budov a veřejné infrastruktury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300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Opatření 1.1.2 snížení energetické náročnosti/zvýšení účinnosti technologických procesů  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300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Opatření 1.1.3 výstavba nových veřejných budov, které budou splňovat parametry pro pasivní nebo plusové budovy 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300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Opatření 1.1.4 zlepšení kvality vnitřního prostředí veřejných budov </a:t>
            </a:r>
            <a:r>
              <a:rPr lang="cs-CZ" sz="2600" i="1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– jen jako součást komplexní revitalizace veřejné budovy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300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Opatření 1.1.5 zvýšení adaptability veřejných budov na změnu klimatu </a:t>
            </a:r>
            <a:r>
              <a:rPr lang="cs-CZ" sz="2600" i="1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– jen jako součást komplexní revitalizace veřejné budovy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2700" dirty="0">
              <a:solidFill>
                <a:srgbClr val="000000"/>
              </a:solidFill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10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87287"/>
            <a:ext cx="7409516" cy="956558"/>
          </a:xfrm>
        </p:spPr>
        <p:txBody>
          <a:bodyPr>
            <a:noAutofit/>
          </a:bodyPr>
          <a:lstStyle/>
          <a:p>
            <a:pPr algn="l"/>
            <a: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  <a:t>SC 1.1 Podpora energetické účinnosti a snižování emisí skleníkových plynů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4" y="2043845"/>
            <a:ext cx="7194641" cy="3447258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1200"/>
              </a:spcAft>
              <a:buClr>
                <a:srgbClr val="1B75BC"/>
              </a:buClr>
              <a:buNone/>
            </a:pP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Důraz na </a:t>
            </a:r>
            <a:r>
              <a:rPr lang="cs-CZ" sz="2700" b="1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komplexní rekonstrukci veřejných budov </a:t>
            </a: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= r</a:t>
            </a:r>
            <a:r>
              <a:rPr lang="pl-PL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ealizované projekty by měly být postavené na komplexním </a:t>
            </a: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přístupu, kdy sledují více cílů zároveň a neřeší izolovaně jednotlivosti </a:t>
            </a:r>
          </a:p>
          <a:p>
            <a:pPr marL="0" indent="0" algn="just">
              <a:buClr>
                <a:srgbClr val="1B75BC"/>
              </a:buClr>
              <a:buNone/>
            </a:pP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Příklad: Projekt zároveň řešící zateplení budovy, rekonstrukci otopné soustavy, modernizaci vnitřního osvětlení a vybudování tzv. zelené střechy.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8E7F47D1-2F1F-4C28-9045-C857051493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2935" y="0"/>
            <a:ext cx="46190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51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87287"/>
            <a:ext cx="11077390" cy="956558"/>
          </a:xfrm>
        </p:spPr>
        <p:txBody>
          <a:bodyPr>
            <a:noAutofit/>
          </a:bodyPr>
          <a:lstStyle/>
          <a:p>
            <a:pPr algn="l"/>
            <a:r>
              <a:rPr lang="cs-CZ" sz="3000" dirty="0">
                <a:solidFill>
                  <a:srgbClr val="1B75BC"/>
                </a:solidFill>
                <a:latin typeface="Corbel" panose="020B0503020204020204" pitchFamily="34" charset="0"/>
              </a:rPr>
              <a:t>SC 1.1 Podpora energetické účinnosti a snižování emisí skleníkových plynů – </a:t>
            </a:r>
            <a:r>
              <a:rPr lang="cs-CZ" sz="3000" b="1" u="sng" dirty="0">
                <a:solidFill>
                  <a:srgbClr val="1B75BC"/>
                </a:solidFill>
                <a:latin typeface="Corbel" panose="020B0503020204020204" pitchFamily="34" charset="0"/>
              </a:rPr>
              <a:t>základní podmínky</a:t>
            </a:r>
            <a:r>
              <a:rPr lang="cs-CZ" sz="3000" dirty="0">
                <a:solidFill>
                  <a:srgbClr val="1B75BC"/>
                </a:solidFill>
                <a:latin typeface="Corbel" panose="020B0503020204020204" pitchFamily="34" charset="0"/>
              </a:rPr>
              <a:t>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965490"/>
            <a:ext cx="11077390" cy="3805223"/>
          </a:xfrm>
        </p:spPr>
        <p:txBody>
          <a:bodyPr>
            <a:normAutofit lnSpcReduction="10000"/>
          </a:bodyPr>
          <a:lstStyle/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000000"/>
                </a:solidFill>
                <a:latin typeface="Corbel" panose="020B0503020204020204" pitchFamily="34" charset="0"/>
              </a:rPr>
              <a:t>upřednostňována realizace komplexních projektů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000000"/>
                </a:solidFill>
                <a:latin typeface="Corbel" panose="020B0503020204020204" pitchFamily="34" charset="0"/>
              </a:rPr>
              <a:t>míra podpory: </a:t>
            </a:r>
            <a:r>
              <a:rPr lang="cs-CZ" sz="2700" b="1" dirty="0">
                <a:solidFill>
                  <a:srgbClr val="000000"/>
                </a:solidFill>
                <a:latin typeface="Corbel" panose="020B0503020204020204" pitchFamily="34" charset="0"/>
              </a:rPr>
              <a:t>jednotkové náklady / 30 - 60 % CZV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000000"/>
                </a:solidFill>
                <a:latin typeface="Corbel" panose="020B0503020204020204" pitchFamily="34" charset="0"/>
              </a:rPr>
              <a:t>hlavní cílová skupina: </a:t>
            </a:r>
            <a:r>
              <a:rPr lang="cs-CZ" sz="2700" b="1" dirty="0">
                <a:solidFill>
                  <a:srgbClr val="000000"/>
                </a:solidFill>
                <a:latin typeface="Corbel" panose="020B0503020204020204" pitchFamily="34" charset="0"/>
              </a:rPr>
              <a:t>veřejné subjekty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000000"/>
                </a:solidFill>
                <a:latin typeface="Corbel" panose="020B0503020204020204" pitchFamily="34" charset="0"/>
              </a:rPr>
              <a:t>realizací projektu musí dojít k min. úspoře 30 % primární energie z neobnovitelných zdrojů oproti původnímu stavu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000000"/>
                </a:solidFill>
                <a:latin typeface="Corbel" panose="020B0503020204020204" pitchFamily="34" charset="0"/>
              </a:rPr>
              <a:t>další specifika dle opatření např. rekuperace – suchá účinnost zpětného získávání tepla musí být min. 65 % a u škol navíc regulace dle CO</a:t>
            </a:r>
            <a:r>
              <a:rPr lang="cs-CZ" sz="2700" baseline="-25000" dirty="0">
                <a:solidFill>
                  <a:srgbClr val="000000"/>
                </a:solidFill>
                <a:latin typeface="Corbel" panose="020B0503020204020204" pitchFamily="34" charset="0"/>
              </a:rPr>
              <a:t>2</a:t>
            </a:r>
            <a:r>
              <a:rPr lang="cs-CZ" sz="2700" dirty="0">
                <a:solidFill>
                  <a:srgbClr val="000000"/>
                </a:solidFill>
                <a:latin typeface="Corbel" panose="020B0503020204020204" pitchFamily="34" charset="0"/>
              </a:rPr>
              <a:t> v místnostech prostřednictvím infračervených čidel; zateplení budovy – zoologický průzkum + odborný posudek pro výskyt chráněných živočichů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7767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11" y="13833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62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A96BAE44-C7D3-4476-8B3F-4E330B59C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20969D-EB84-46F9-BA54-36A3770C2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170" y="867647"/>
            <a:ext cx="11339660" cy="1004138"/>
          </a:xfrm>
        </p:spPr>
        <p:txBody>
          <a:bodyPr>
            <a:noAutofit/>
          </a:bodyPr>
          <a:lstStyle/>
          <a:p>
            <a:pPr algn="l"/>
            <a:r>
              <a:rPr lang="cs-CZ" sz="4900" b="1" dirty="0">
                <a:solidFill>
                  <a:schemeClr val="bg1"/>
                </a:solidFill>
                <a:latin typeface="Corbel" panose="020B0503020204020204" pitchFamily="34" charset="0"/>
              </a:rPr>
              <a:t>Integrovaný regionální operační program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D1D8C8D8-D7C7-4B4F-AB9A-E0F5079598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sp>
        <p:nvSpPr>
          <p:cNvPr id="10" name="Podnadpis 2">
            <a:extLst>
              <a:ext uri="{FF2B5EF4-FFF2-40B4-BE49-F238E27FC236}">
                <a16:creationId xmlns:a16="http://schemas.microsoft.com/office/drawing/2014/main" id="{27EDE9F0-4E06-4509-85A1-92FA4C4D2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170" y="1911551"/>
            <a:ext cx="9144000" cy="1655762"/>
          </a:xfrm>
        </p:spPr>
        <p:txBody>
          <a:bodyPr/>
          <a:lstStyle/>
          <a:p>
            <a:pPr algn="l"/>
            <a:r>
              <a:rPr lang="en-US" cap="all" dirty="0">
                <a:solidFill>
                  <a:schemeClr val="bg1"/>
                </a:solidFill>
                <a:latin typeface="Corbel" panose="020B0503020204020204" pitchFamily="34" charset="0"/>
              </a:rPr>
              <a:t>P</a:t>
            </a:r>
            <a:r>
              <a:rPr lang="cs-CZ" cap="all" dirty="0" err="1">
                <a:solidFill>
                  <a:schemeClr val="bg1"/>
                </a:solidFill>
                <a:latin typeface="Corbel" panose="020B0503020204020204" pitchFamily="34" charset="0"/>
              </a:rPr>
              <a:t>rogramové</a:t>
            </a:r>
            <a:r>
              <a:rPr lang="cs-CZ" cap="all" dirty="0">
                <a:solidFill>
                  <a:schemeClr val="bg1"/>
                </a:solidFill>
                <a:latin typeface="Corbel" panose="020B0503020204020204" pitchFamily="34" charset="0"/>
              </a:rPr>
              <a:t> období 2021 - 2027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6B9271F-8B00-47AE-81B3-BDBDD583C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536287"/>
            <a:ext cx="5334000" cy="295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180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35626"/>
            <a:ext cx="10515600" cy="956558"/>
          </a:xfrm>
        </p:spPr>
        <p:txBody>
          <a:bodyPr>
            <a:noAutofit/>
          </a:bodyPr>
          <a:lstStyle/>
          <a:p>
            <a:pPr algn="l"/>
            <a: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  <a:t>Novinky v IROP 2021 - 2027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896837"/>
            <a:ext cx="10515600" cy="344725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</a:rPr>
              <a:t>Nový termín: </a:t>
            </a:r>
            <a:r>
              <a:rPr lang="cs-CZ" sz="2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</a:rPr>
              <a:t>přechodový region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</a:rPr>
              <a:t>Předvídatelnost podmínek výzev a zrychlení hodnocení projektů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</a:rPr>
              <a:t>Nejvíce peněz do digitalizace veřejné správy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</a:rPr>
              <a:t>Financování u MAS Mezi Hrady zůstává ve výši 95% 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Způsobilé výdaje od 1.1.2021 (PD, studie..)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</a:rPr>
              <a:t>Platí: projekt nesmí být dokončen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!!! U celorepublikových výzev bude hodnocení probíhat kontinuálně a bude rozhodovat čas podání 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061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87287"/>
            <a:ext cx="10515600" cy="956558"/>
          </a:xfrm>
        </p:spPr>
        <p:txBody>
          <a:bodyPr>
            <a:noAutofit/>
          </a:bodyPr>
          <a:lstStyle/>
          <a:p>
            <a:pPr algn="l"/>
            <a: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  <a:t>Změny v IROP2021+ vs. IROP 2014+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2190751"/>
            <a:ext cx="11171448" cy="3447258"/>
          </a:xfrm>
        </p:spPr>
        <p:txBody>
          <a:bodyPr numCol="2">
            <a:normAutofit fontScale="25000" lnSpcReduction="20000"/>
          </a:bodyPr>
          <a:lstStyle/>
          <a:p>
            <a:pPr marL="0" marR="101430" indent="0">
              <a:lnSpc>
                <a:spcPct val="100000"/>
              </a:lnSpc>
              <a:buClr>
                <a:srgbClr val="1B75BC"/>
              </a:buClr>
              <a:buNone/>
            </a:pPr>
            <a:r>
              <a:rPr lang="cs-CZ" sz="8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Nová témata v IROP2021+</a:t>
            </a:r>
          </a:p>
          <a:p>
            <a:pPr marL="228600" marR="0" lvl="1">
              <a:lnSpc>
                <a:spcPct val="170000"/>
              </a:lnSpc>
              <a:spcBef>
                <a:spcPts val="60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Regenerace veřejných prostranství obcí a měst</a:t>
            </a:r>
          </a:p>
          <a:p>
            <a:pPr marL="228600" marR="0" lvl="1">
              <a:lnSpc>
                <a:spcPct val="170000"/>
              </a:lnSpc>
              <a:spcBef>
                <a:spcPts val="60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Veřejná infrastruktura pro cestovní ruch</a:t>
            </a:r>
          </a:p>
          <a:p>
            <a:pPr marL="228600" marR="0" lvl="1">
              <a:lnSpc>
                <a:spcPct val="170000"/>
              </a:lnSpc>
              <a:spcBef>
                <a:spcPts val="60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Jiné dílčí aktivity např. ve zdravotnictví </a:t>
            </a:r>
          </a:p>
          <a:p>
            <a:pPr marL="228600" marR="0" lvl="1">
              <a:lnSpc>
                <a:spcPct val="170000"/>
              </a:lnSpc>
              <a:spcBef>
                <a:spcPts val="60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Širší možnosti pro CLLD</a:t>
            </a:r>
          </a:p>
          <a:p>
            <a:pPr marL="228600" marR="0" lvl="1">
              <a:lnSpc>
                <a:spcPct val="100000"/>
              </a:lnSpc>
              <a:spcBef>
                <a:spcPts val="100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800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</a:endParaRPr>
          </a:p>
          <a:p>
            <a:pPr marL="0" marR="0" lvl="1" indent="0">
              <a:lnSpc>
                <a:spcPct val="100000"/>
              </a:lnSpc>
              <a:spcBef>
                <a:spcPts val="1000"/>
              </a:spcBef>
              <a:buClr>
                <a:srgbClr val="1B75BC"/>
              </a:buClr>
              <a:buNone/>
            </a:pPr>
            <a:endParaRPr lang="cs-CZ" sz="800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</a:endParaRPr>
          </a:p>
          <a:p>
            <a:pPr marL="0" marR="0" lvl="1" indent="0">
              <a:lnSpc>
                <a:spcPct val="100000"/>
              </a:lnSpc>
              <a:spcBef>
                <a:spcPts val="1000"/>
              </a:spcBef>
              <a:buClr>
                <a:srgbClr val="1B75BC"/>
              </a:buClr>
              <a:buNone/>
            </a:pPr>
            <a:endParaRPr lang="cs-CZ" sz="800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</a:endParaRPr>
          </a:p>
          <a:p>
            <a:pPr marL="0" marR="103950" indent="0">
              <a:lnSpc>
                <a:spcPct val="100000"/>
              </a:lnSpc>
              <a:buClr>
                <a:srgbClr val="1B75BC"/>
              </a:buClr>
              <a:buNone/>
            </a:pPr>
            <a:r>
              <a:rPr lang="cs-CZ" sz="80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Corbel" panose="020B0503020204020204" pitchFamily="34" charset="0"/>
              </a:rPr>
              <a:t>Co v IROP2021+ nebude</a:t>
            </a:r>
          </a:p>
          <a:p>
            <a:pPr marL="228600" marR="0" lvl="1">
              <a:lnSpc>
                <a:spcPct val="170000"/>
              </a:lnSpc>
              <a:spcBef>
                <a:spcPts val="60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80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Corbel" panose="020B0503020204020204" pitchFamily="34" charset="0"/>
              </a:rPr>
              <a:t>Zateplování bytových domů (MŽP – Nová Zelená úsporám)</a:t>
            </a:r>
          </a:p>
          <a:p>
            <a:pPr marL="228600" marR="0" lvl="1">
              <a:lnSpc>
                <a:spcPct val="170000"/>
              </a:lnSpc>
              <a:spcBef>
                <a:spcPts val="60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80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Corbel" panose="020B0503020204020204" pitchFamily="34" charset="0"/>
              </a:rPr>
              <a:t>Územní plánování (národní dotace + OPŽP)</a:t>
            </a:r>
          </a:p>
          <a:p>
            <a:pPr marL="228600" marR="0" lvl="1">
              <a:lnSpc>
                <a:spcPct val="170000"/>
              </a:lnSpc>
              <a:spcBef>
                <a:spcPts val="60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80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Corbel" panose="020B0503020204020204" pitchFamily="34" charset="0"/>
              </a:rPr>
              <a:t>Komunitní centra (Společná zemědělská politika)</a:t>
            </a:r>
          </a:p>
          <a:p>
            <a:pPr marL="228600" marR="0" lvl="1">
              <a:lnSpc>
                <a:spcPct val="170000"/>
              </a:lnSpc>
              <a:spcBef>
                <a:spcPts val="60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80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Corbel" panose="020B0503020204020204" pitchFamily="34" charset="0"/>
              </a:rPr>
              <a:t>Sociální podnikání (OPZ+)</a:t>
            </a:r>
          </a:p>
          <a:p>
            <a:pPr marL="228600" marR="0" lvl="1">
              <a:lnSpc>
                <a:spcPct val="170000"/>
              </a:lnSpc>
              <a:spcBef>
                <a:spcPts val="60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pt-BR" sz="80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Corbel" panose="020B0503020204020204" pitchFamily="34" charset="0"/>
              </a:rPr>
              <a:t>Režijní a animační výdaje MAS (OPTP)</a:t>
            </a: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989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87287"/>
            <a:ext cx="10515600" cy="956558"/>
          </a:xfrm>
        </p:spPr>
        <p:txBody>
          <a:bodyPr>
            <a:noAutofit/>
          </a:bodyPr>
          <a:lstStyle/>
          <a:p>
            <a:pPr algn="l"/>
            <a: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  <a:t>Specifické cíle IROP 2021+</a:t>
            </a:r>
            <a:b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</a:br>
            <a:r>
              <a:rPr lang="cs-CZ" sz="1800" dirty="0">
                <a:solidFill>
                  <a:srgbClr val="1B75BC"/>
                </a:solidFill>
                <a:latin typeface="+mn-lt"/>
              </a:rPr>
              <a:t>85% = celorepublikové výzvy</a:t>
            </a:r>
            <a:endParaRPr lang="cs-CZ" sz="3200" dirty="0">
              <a:solidFill>
                <a:srgbClr val="1B75BC"/>
              </a:solidFill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2118289"/>
            <a:ext cx="11530677" cy="3235726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Specifický cíl 1.1 	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eGovernment a kybernetická bezpečnost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(elektronizace vybraných služeb veřejné správy..)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Specifický cíl 2.1	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Čistá a aktivní mobilita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(bezpečnost dopravy, </a:t>
            </a:r>
            <a:r>
              <a:rPr kumimoji="0" lang="cs-CZ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cyklodoprava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Specifický cíl 2.2	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Revitalizace měst a obcí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(veřejných prostranství s budováním zelené infrastruktury)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Specifický cíl 2.3	Prevence rizik, zvýšení odolnosti a ochrana obyvatelstva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Specifický cíl 3.1 	Silnice II. třídy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Specifický cíl 4.1 	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Vzdělávací infrastruktura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(Navyšování kapacit mateřských škol, odborné učebny na ZŠ)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Specifický cíl 4.2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Sociální infrastruktura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(výstavba domova pro osoby se zdravotním postižením; sociální bydlení)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Specifický cíl 4.3 	Infrastruktura ve zdravotnictví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Specifický cíl 4.4	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Kulturní dědictví a cestovní ruch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(národní kulturní památky-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seznam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obecní muzea, knihovny-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seznam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lang="cs-CZ" sz="1800" dirty="0"/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660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87287"/>
            <a:ext cx="9865162" cy="956558"/>
          </a:xfrm>
        </p:spPr>
        <p:txBody>
          <a:bodyPr>
            <a:noAutofit/>
          </a:bodyPr>
          <a:lstStyle/>
          <a:p>
            <a:pPr algn="l"/>
            <a: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  <a:t>Specifický cíl 5.1 CLLD Komunitně vedený místní rozvoj   </a:t>
            </a:r>
            <a:r>
              <a:rPr lang="cs-CZ" sz="2600" dirty="0">
                <a:solidFill>
                  <a:srgbClr val="1B75BC"/>
                </a:solidFill>
                <a:latin typeface="Corbel" panose="020B0503020204020204" pitchFamily="34" charset="0"/>
              </a:rPr>
              <a:t>(95% pro MAS)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2043845"/>
            <a:ext cx="11435410" cy="3447258"/>
          </a:xfrm>
        </p:spPr>
        <p:txBody>
          <a:bodyPr numCol="2">
            <a:normAutofit fontScale="32500" lnSpcReduction="20000"/>
          </a:bodyPr>
          <a:lstStyle/>
          <a:p>
            <a:pPr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7200" dirty="0">
                <a:latin typeface="Corbel" panose="020B0503020204020204" pitchFamily="34" charset="0"/>
                <a:cs typeface="Times New Roman" panose="02020603050405020304" pitchFamily="18" charset="0"/>
              </a:rPr>
              <a:t>Infrastruktura pro bezpečnou nemotorovou dopravu</a:t>
            </a:r>
          </a:p>
          <a:p>
            <a:pPr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7200" dirty="0">
                <a:latin typeface="Corbel" panose="020B0503020204020204" pitchFamily="34" charset="0"/>
                <a:cs typeface="Times New Roman" panose="02020603050405020304" pitchFamily="18" charset="0"/>
              </a:rPr>
              <a:t>Infrastruktura pro cyklistickou dopravu</a:t>
            </a:r>
          </a:p>
          <a:p>
            <a:pPr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7200" dirty="0">
                <a:latin typeface="Corbel" panose="020B0503020204020204" pitchFamily="34" charset="0"/>
                <a:cs typeface="Times New Roman" panose="02020603050405020304" pitchFamily="18" charset="0"/>
              </a:rPr>
              <a:t>Revitalizace veřejných prostranství </a:t>
            </a:r>
          </a:p>
          <a:p>
            <a:pPr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7200" dirty="0">
                <a:latin typeface="Corbel" panose="020B0503020204020204" pitchFamily="34" charset="0"/>
                <a:cs typeface="Times New Roman" panose="02020603050405020304" pitchFamily="18" charset="0"/>
              </a:rPr>
              <a:t>Podpora jednotek sboru dobrovolných hasičů kategorie II, III, V </a:t>
            </a:r>
          </a:p>
          <a:p>
            <a:pPr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7200" dirty="0">
                <a:latin typeface="Corbel" panose="020B0503020204020204" pitchFamily="34" charset="0"/>
                <a:cs typeface="Times New Roman" panose="02020603050405020304" pitchFamily="18" charset="0"/>
              </a:rPr>
              <a:t>Modernizace mateřských škol a infrastruktury dětských skupin</a:t>
            </a:r>
          </a:p>
          <a:p>
            <a:pPr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7200" dirty="0">
                <a:latin typeface="Corbel" panose="020B0503020204020204" pitchFamily="34" charset="0"/>
                <a:cs typeface="Times New Roman" panose="02020603050405020304" pitchFamily="18" charset="0"/>
              </a:rPr>
              <a:t>Základní školy ve vazbě na odborné učebny a učebny neúplných škol</a:t>
            </a:r>
          </a:p>
          <a:p>
            <a:pPr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7200" dirty="0">
                <a:latin typeface="Corbel" panose="020B0503020204020204" pitchFamily="34" charset="0"/>
                <a:cs typeface="Times New Roman" panose="02020603050405020304" pitchFamily="18" charset="0"/>
              </a:rPr>
              <a:t>Infrastruktura pro sociální služby</a:t>
            </a:r>
          </a:p>
          <a:p>
            <a:pPr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7200" dirty="0">
                <a:latin typeface="Corbel" panose="020B0503020204020204" pitchFamily="34" charset="0"/>
                <a:cs typeface="Times New Roman" panose="02020603050405020304" pitchFamily="18" charset="0"/>
              </a:rPr>
              <a:t>Revitalizace kulturních památek</a:t>
            </a:r>
          </a:p>
          <a:p>
            <a:pPr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7200" dirty="0">
                <a:latin typeface="Corbel" panose="020B0503020204020204" pitchFamily="34" charset="0"/>
                <a:cs typeface="Times New Roman" panose="02020603050405020304" pitchFamily="18" charset="0"/>
              </a:rPr>
              <a:t>Revitalizace a vybavení městských a obecních muzeí</a:t>
            </a:r>
          </a:p>
          <a:p>
            <a:pPr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7200" dirty="0">
                <a:latin typeface="Corbel" panose="020B0503020204020204" pitchFamily="34" charset="0"/>
                <a:cs typeface="Times New Roman" panose="02020603050405020304" pitchFamily="18" charset="0"/>
              </a:rPr>
              <a:t>Rekonstrukce a vybavení obecních profesionálních knihoven</a:t>
            </a:r>
          </a:p>
          <a:p>
            <a:pPr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7200" dirty="0">
                <a:latin typeface="Corbel" panose="020B0503020204020204" pitchFamily="34" charset="0"/>
                <a:cs typeface="Times New Roman" panose="02020603050405020304" pitchFamily="18" charset="0"/>
              </a:rPr>
              <a:t>Veřejná infrastruktura udržitelného cestovního ruchu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9787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87287"/>
            <a:ext cx="10515600" cy="589113"/>
          </a:xfrm>
        </p:spPr>
        <p:txBody>
          <a:bodyPr>
            <a:noAutofit/>
          </a:bodyPr>
          <a:lstStyle/>
          <a:p>
            <a:pPr algn="l"/>
            <a:r>
              <a:rPr lang="cs-CZ" sz="3400" dirty="0">
                <a:solidFill>
                  <a:srgbClr val="1B75BC"/>
                </a:solidFill>
                <a:latin typeface="Corbel" panose="020B0503020204020204" pitchFamily="34" charset="0"/>
              </a:rPr>
              <a:t>Doprava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676400"/>
            <a:ext cx="10515600" cy="3752059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b="1" i="0" strike="noStrike" baseline="0" dirty="0">
                <a:latin typeface="Corbel" panose="020B0503020204020204" pitchFamily="34" charset="0"/>
              </a:rPr>
              <a:t>Infrastruktura pro bezpečnou nemotorovou dopravu</a:t>
            </a:r>
            <a:endParaRPr lang="cs-CZ" sz="2800" b="0" i="0" strike="noStrike" baseline="0" dirty="0">
              <a:latin typeface="Corbel" panose="020B0503020204020204" pitchFamily="34" charset="0"/>
            </a:endParaRPr>
          </a:p>
          <a:p>
            <a:pPr marL="0" marR="6580" indent="0" algn="just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cs-CZ" sz="2800" b="0" i="0" strike="noStrike" baseline="0" dirty="0">
                <a:latin typeface="Corbel" panose="020B0503020204020204" pitchFamily="34" charset="0"/>
              </a:rPr>
              <a:t>Příklad: </a:t>
            </a:r>
            <a:r>
              <a:rPr lang="cs-CZ" sz="2800" dirty="0">
                <a:latin typeface="Corbel" panose="020B0503020204020204" pitchFamily="34" charset="0"/>
              </a:rPr>
              <a:t>V</a:t>
            </a:r>
            <a:r>
              <a:rPr lang="cs-CZ" sz="2800" b="0" i="0" strike="noStrike" baseline="0" dirty="0">
                <a:latin typeface="Corbel" panose="020B0503020204020204" pitchFamily="34" charset="0"/>
              </a:rPr>
              <a:t>ýstavba, modernizace a rekonstrukce komunikací pro pěší v trase nebo v křížení pozemní komunikace s vysokou intenzitou dopravy</a:t>
            </a:r>
            <a:endParaRPr lang="cs-CZ" dirty="0">
              <a:latin typeface="Corbel" panose="020B0503020204020204" pitchFamily="34" charset="0"/>
            </a:endParaRPr>
          </a:p>
          <a:p>
            <a:pPr marL="0" marR="6226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b="1" i="0" strike="noStrike" baseline="0" dirty="0">
                <a:latin typeface="Corbel" panose="020B0503020204020204" pitchFamily="34" charset="0"/>
              </a:rPr>
              <a:t>Infrastruktura pro cyklistickou dopravu</a:t>
            </a:r>
            <a:endParaRPr lang="cs-CZ" sz="2800" b="0" i="0" strike="noStrike" baseline="0" dirty="0">
              <a:latin typeface="Corbel" panose="020B0503020204020204" pitchFamily="34" charset="0"/>
            </a:endParaRPr>
          </a:p>
          <a:p>
            <a:pPr marL="0" marR="15660" indent="0" algn="just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cs-CZ" sz="2800" b="0" i="0" strike="noStrike" baseline="0" dirty="0">
                <a:latin typeface="Corbel" panose="020B0503020204020204" pitchFamily="34" charset="0"/>
              </a:rPr>
              <a:t>Příklad: Cyklostezka mezi 2 obcemi, mobiliář u existující cyklostezky</a:t>
            </a:r>
          </a:p>
          <a:p>
            <a:pPr marL="0" marR="8938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KLÍČOVÝ PARAMETR: </a:t>
            </a:r>
          </a:p>
          <a:p>
            <a:pPr marL="0" marR="8938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Karta souladu projektu s principy udržitelné mobility.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2700" dirty="0">
              <a:solidFill>
                <a:srgbClr val="212529"/>
              </a:solidFill>
              <a:latin typeface="Corbel" panose="020B05030202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1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77788"/>
            <a:ext cx="10515600" cy="663926"/>
          </a:xfrm>
        </p:spPr>
        <p:txBody>
          <a:bodyPr>
            <a:noAutofit/>
          </a:bodyPr>
          <a:lstStyle/>
          <a:p>
            <a:pPr algn="l"/>
            <a: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  <a:t>Veřejné prostranství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654629"/>
            <a:ext cx="11106134" cy="3983380"/>
          </a:xfrm>
        </p:spPr>
        <p:txBody>
          <a:bodyPr>
            <a:noAutofit/>
          </a:bodyPr>
          <a:lstStyle/>
          <a:p>
            <a:pPr marL="0" marR="23310" indent="0"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cs-CZ" sz="2000" b="1" i="0" strike="noStrike" baseline="0" dirty="0">
                <a:latin typeface="Corbel" panose="020B0503020204020204" pitchFamily="34" charset="0"/>
              </a:rPr>
              <a:t>Revitalizace veřejných prostranství – staveb krajinářské architektury s budováním zelené infrastruktury měst a obcí </a:t>
            </a:r>
            <a:r>
              <a:rPr lang="cs-CZ" sz="2000" b="0" i="0" strike="noStrike" baseline="0" dirty="0">
                <a:latin typeface="Corbel" panose="020B0503020204020204" pitchFamily="34" charset="0"/>
              </a:rPr>
              <a:t>(např. parky, náměstí, návsi, městské třídy a uliční prostory, sídliště)</a:t>
            </a:r>
          </a:p>
          <a:p>
            <a:pPr marL="0" marR="110710" indent="0"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cs-CZ" sz="2000" b="0" i="0" strike="noStrike" baseline="0" dirty="0">
                <a:latin typeface="Corbel" panose="020B0503020204020204" pitchFamily="34" charset="0"/>
              </a:rPr>
              <a:t>Příklad: Revitalizace náměstí vč. výměny nevhodného povrchu za povrch umožňující vsakování vody, výsadby stromů, lampy veřejného osvětlení s prvky SMART řešení…</a:t>
            </a:r>
          </a:p>
          <a:p>
            <a:pPr marL="0" marR="8998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000" b="0" i="0" strike="noStrike" baseline="0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KLÍČOVÉ PARAMETRY: </a:t>
            </a:r>
          </a:p>
          <a:p>
            <a:pPr marR="8998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u="sng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Ucelené (komplexní) projekty </a:t>
            </a:r>
            <a:r>
              <a:rPr lang="cs-CZ" sz="2000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veřejných prostranství zaměřené na zelenou infrastrukturu (modrou i zelenou složku), veřejnou a technickou infrastrukturu a související opatření v řešeném území.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Soulad s územní studií veřejného prostranství</a:t>
            </a:r>
          </a:p>
          <a:p>
            <a:pPr marL="0" marR="2748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900" b="0" i="0" strike="noStrike" baseline="0" dirty="0">
                <a:solidFill>
                  <a:srgbClr val="FF0000"/>
                </a:solidFill>
                <a:latin typeface="Corbel" panose="020B0503020204020204" pitchFamily="34" charset="0"/>
              </a:rPr>
              <a:t>Z IROP nebudou podporovány projekty izolovaně řešící pouze vegetaci nebo srážkovou vodu (doména OPŽP)! </a:t>
            </a:r>
            <a:r>
              <a:rPr lang="cs-CZ" sz="1900" dirty="0">
                <a:solidFill>
                  <a:schemeClr val="bg1"/>
                </a:solidFill>
                <a:latin typeface="Corbel" panose="020B0503020204020204" pitchFamily="34" charset="0"/>
              </a:rPr>
              <a:t>.</a:t>
            </a:r>
            <a:endParaRPr lang="cs-CZ" sz="1900" dirty="0">
              <a:solidFill>
                <a:srgbClr val="212529"/>
              </a:solidFill>
              <a:latin typeface="Corbel" panose="020B05030202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228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87287"/>
            <a:ext cx="10515600" cy="730627"/>
          </a:xfrm>
        </p:spPr>
        <p:txBody>
          <a:bodyPr>
            <a:noAutofit/>
          </a:bodyPr>
          <a:lstStyle/>
          <a:p>
            <a:pPr algn="l"/>
            <a:r>
              <a:rPr lang="cs-CZ" sz="3400" dirty="0">
                <a:solidFill>
                  <a:srgbClr val="1B75BC"/>
                </a:solidFill>
                <a:latin typeface="Corbel" panose="020B0503020204020204" pitchFamily="34" charset="0"/>
              </a:rPr>
              <a:t>Hasiči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4" y="1741714"/>
            <a:ext cx="11040820" cy="368674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rgbClr val="1B75BC"/>
              </a:buClr>
              <a:buNone/>
            </a:pPr>
            <a:r>
              <a:rPr lang="cs-CZ" sz="2100" b="1" dirty="0">
                <a:latin typeface="Corbel" panose="020B0503020204020204" pitchFamily="34" charset="0"/>
              </a:rPr>
              <a:t>Podpora jednotek sboru dobrovolných hasičů kategorie jednotek požární ochrany II, III a V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ZBROJNICE</a:t>
            </a:r>
            <a:r>
              <a:rPr lang="cs-CZ" sz="2100" b="1" dirty="0">
                <a:latin typeface="Corbel" panose="020B0503020204020204" pitchFamily="34" charset="0"/>
              </a:rPr>
              <a:t> </a:t>
            </a:r>
            <a:r>
              <a:rPr lang="cs-CZ" sz="2100" dirty="0">
                <a:latin typeface="Corbel" panose="020B0503020204020204" pitchFamily="34" charset="0"/>
              </a:rPr>
              <a:t>např.:</a:t>
            </a:r>
            <a:r>
              <a:rPr lang="cs-CZ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 Rekonstrukce hasičské zbrojnice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TECHNIKA </a:t>
            </a:r>
            <a:r>
              <a:rPr lang="cs-CZ" sz="2100" dirty="0">
                <a:latin typeface="Corbel" panose="020B0503020204020204" pitchFamily="34" charset="0"/>
              </a:rPr>
              <a:t>např.:</a:t>
            </a:r>
            <a:r>
              <a:rPr lang="cs-CZ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 Souprava prostředků pro odstraňování spadlých stromů, cisterna na pitnou vodu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1B75BC"/>
              </a:buClr>
              <a:buNone/>
            </a:pPr>
            <a:r>
              <a:rPr lang="cs-CZ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UMĚLÉ ZDROJE POŽÁRNÍ VODY </a:t>
            </a:r>
            <a:r>
              <a:rPr lang="cs-CZ" sz="2100" dirty="0">
                <a:latin typeface="Corbel" panose="020B0503020204020204" pitchFamily="34" charset="0"/>
              </a:rPr>
              <a:t>např.:</a:t>
            </a:r>
            <a:r>
              <a:rPr lang="cs-CZ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 Revitalizace požární vodní nádrže, nová požární vodní nádrž</a:t>
            </a:r>
            <a:endParaRPr lang="cs-CZ" sz="2100" dirty="0">
              <a:solidFill>
                <a:schemeClr val="accent1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2100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KLÍČOVÉ PARAMETRY: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2100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Souhlasné stanovisko Hasičského záchranného sboru ČR, normativ vybavení pro výkon činností HZS ČR a jednotek SDH obcí. 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1979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137659"/>
            <a:ext cx="10515600" cy="578227"/>
          </a:xfrm>
        </p:spPr>
        <p:txBody>
          <a:bodyPr>
            <a:noAutofit/>
          </a:bodyPr>
          <a:lstStyle/>
          <a:p>
            <a:pPr algn="l"/>
            <a: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  <a:t>Vzdělávání (MŠ, ZŠ)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715886"/>
            <a:ext cx="10855762" cy="4299857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cs-CZ" sz="3200" b="1" dirty="0">
                <a:latin typeface="Corbel" panose="020B0503020204020204" pitchFamily="34" charset="0"/>
              </a:rPr>
              <a:t>Rekonstrukce infrastruktury mateřských škol a zařízení péče o děti typu dětské skupiny (jesle</a:t>
            </a:r>
            <a:r>
              <a:rPr lang="cs-CZ" sz="2800" b="1" dirty="0">
                <a:latin typeface="Corbel" panose="020B0503020204020204" pitchFamily="34" charset="0"/>
              </a:rPr>
              <a:t>)</a:t>
            </a:r>
          </a:p>
          <a:p>
            <a:pPr marR="14000" algn="just">
              <a:lnSpc>
                <a:spcPct val="110000"/>
              </a:lnSpc>
              <a:spcBef>
                <a:spcPts val="60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navýšení kapacit v MŠ v území působnosti MAS (min. 20 míst);  zvyšování kvality podmínek v MŠ, dětské skupiny/jesle </a:t>
            </a:r>
          </a:p>
          <a:p>
            <a:pPr marL="0" marR="14000" indent="0" algn="just">
              <a:lnSpc>
                <a:spcPct val="110000"/>
              </a:lnSpc>
              <a:spcBef>
                <a:spcPts val="600"/>
              </a:spcBef>
              <a:buClr>
                <a:srgbClr val="1B75BC"/>
              </a:buClr>
              <a:buNone/>
            </a:pPr>
            <a:endParaRPr lang="cs-CZ" sz="120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</a:endParaRPr>
          </a:p>
          <a:p>
            <a:pPr marL="0" marR="14000" indent="0" algn="just">
              <a:lnSpc>
                <a:spcPct val="110000"/>
              </a:lnSpc>
              <a:spcBef>
                <a:spcPts val="600"/>
              </a:spcBef>
              <a:buClr>
                <a:srgbClr val="1B75BC"/>
              </a:buClr>
              <a:buNone/>
            </a:pP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Příklady: Rekonstrukce mateřské školky takovým způsobem, aby nemusela fungovat na základě výjimky krajské hygienické stanice, přístavba nebo </a:t>
            </a:r>
            <a:r>
              <a:rPr lang="cs-CZ" sz="2800" dirty="0">
                <a:solidFill>
                  <a:srgbClr val="FF0000"/>
                </a:solidFill>
                <a:latin typeface="Corbel" panose="020B0503020204020204" pitchFamily="34" charset="0"/>
              </a:rPr>
              <a:t>novostavba mateřské školy</a:t>
            </a: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.</a:t>
            </a:r>
          </a:p>
          <a:p>
            <a:pPr marL="0" marR="16630" indent="0">
              <a:spcBef>
                <a:spcPts val="0"/>
              </a:spcBef>
              <a:buNone/>
            </a:pPr>
            <a:endParaRPr lang="cs-CZ" sz="1200" b="1" dirty="0">
              <a:latin typeface="Corbel" panose="020B0503020204020204" pitchFamily="34" charset="0"/>
            </a:endParaRPr>
          </a:p>
          <a:p>
            <a:pPr marL="0" marR="16630" indent="0">
              <a:spcBef>
                <a:spcPts val="0"/>
              </a:spcBef>
              <a:buNone/>
            </a:pPr>
            <a:endParaRPr lang="cs-CZ" sz="3200" b="1" dirty="0">
              <a:latin typeface="Corbel" panose="020B0503020204020204" pitchFamily="34" charset="0"/>
            </a:endParaRPr>
          </a:p>
          <a:p>
            <a:pPr marL="0" marR="16630" indent="0" algn="just">
              <a:spcBef>
                <a:spcPts val="600"/>
              </a:spcBef>
              <a:buNone/>
            </a:pPr>
            <a:r>
              <a:rPr lang="cs-CZ" sz="3200" b="1" dirty="0">
                <a:latin typeface="Corbel" panose="020B0503020204020204" pitchFamily="34" charset="0"/>
              </a:rPr>
              <a:t>Infrastruktura základních škol ve vazbě na odborné učebny a rekonstrukce učeben neúplných škol </a:t>
            </a:r>
            <a:r>
              <a:rPr lang="cs-CZ" sz="2800" i="1" dirty="0">
                <a:latin typeface="Corbel" panose="020B0503020204020204" pitchFamily="34" charset="0"/>
              </a:rPr>
              <a:t>(</a:t>
            </a:r>
            <a:r>
              <a:rPr lang="cs-CZ" sz="2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Definice: Neúplná škola je ZŠ s méně než devíti povinnými ročníky, která vzniká na základě výjimky MŠMT)</a:t>
            </a:r>
          </a:p>
          <a:p>
            <a:pPr marL="0" marR="12030" indent="0" algn="just">
              <a:lnSpc>
                <a:spcPct val="110000"/>
              </a:lnSpc>
              <a:spcBef>
                <a:spcPts val="600"/>
              </a:spcBef>
              <a:buClr>
                <a:srgbClr val="1B75BC"/>
              </a:buClr>
              <a:buNone/>
            </a:pPr>
            <a:endParaRPr lang="cs-CZ" sz="120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</a:endParaRPr>
          </a:p>
          <a:p>
            <a:pPr marL="0" marR="12030" indent="0" algn="just">
              <a:lnSpc>
                <a:spcPct val="110000"/>
              </a:lnSpc>
              <a:spcBef>
                <a:spcPts val="600"/>
              </a:spcBef>
              <a:buClr>
                <a:srgbClr val="1B75BC"/>
              </a:buClr>
              <a:buNone/>
            </a:pP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Příklady: rekonstrukce podkroví, nástavba odborných učeben, zajištění konektivity školy, přístavba pavilonu školy s dílnami, </a:t>
            </a:r>
            <a:r>
              <a:rPr lang="cs-CZ" sz="2800" dirty="0">
                <a:solidFill>
                  <a:srgbClr val="FF0000"/>
                </a:solidFill>
                <a:latin typeface="Corbel" panose="020B0503020204020204" pitchFamily="34" charset="0"/>
              </a:rPr>
              <a:t>školní družiny. Doprovodná aktivita: kabinety, sportovní hřiště, poradenská pracoviště. Nelze novou ZŠ!</a:t>
            </a:r>
          </a:p>
          <a:p>
            <a:pPr marL="0" marR="12030" indent="0">
              <a:lnSpc>
                <a:spcPct val="110000"/>
              </a:lnSpc>
              <a:spcBef>
                <a:spcPts val="0"/>
              </a:spcBef>
              <a:buClr>
                <a:srgbClr val="1B75BC"/>
              </a:buClr>
              <a:buNone/>
            </a:pPr>
            <a:endParaRPr lang="cs-CZ" sz="240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</a:endParaRPr>
          </a:p>
          <a:p>
            <a:pPr marL="0" marR="88450" indent="0">
              <a:lnSpc>
                <a:spcPct val="110000"/>
              </a:lnSpc>
              <a:spcBef>
                <a:spcPts val="0"/>
              </a:spcBef>
              <a:buClr>
                <a:srgbClr val="1B75BC"/>
              </a:buClr>
              <a:buNone/>
            </a:pPr>
            <a:r>
              <a:rPr lang="cs-CZ" sz="2800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KLÍČOVÝ PARAMETR: soulad s MAP, bezbariérovost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5017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188030"/>
            <a:ext cx="10515600" cy="902376"/>
          </a:xfrm>
        </p:spPr>
        <p:txBody>
          <a:bodyPr>
            <a:noAutofit/>
          </a:bodyPr>
          <a:lstStyle/>
          <a:p>
            <a:pPr algn="l"/>
            <a:r>
              <a:rPr lang="cs-CZ" sz="3400" dirty="0">
                <a:solidFill>
                  <a:srgbClr val="1B75BC"/>
                </a:solidFill>
                <a:latin typeface="Corbel" panose="020B0503020204020204" pitchFamily="34" charset="0"/>
              </a:rPr>
              <a:t>Sociální služby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2170118"/>
            <a:ext cx="11008162" cy="317862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cs-CZ" sz="2400" b="1" dirty="0">
                <a:latin typeface="Corbel" panose="020B0503020204020204" pitchFamily="34" charset="0"/>
              </a:rPr>
              <a:t>Infrastruktura pro sociální služby </a:t>
            </a:r>
            <a:r>
              <a:rPr lang="cs-CZ" sz="2400" dirty="0">
                <a:latin typeface="Corbel" panose="020B0503020204020204" pitchFamily="34" charset="0"/>
              </a:rPr>
              <a:t>(Infrastruktura sociálních služeb poskytovaných podle zákona č. 108/2006 Sb.)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cs-CZ" sz="2400" dirty="0">
                <a:latin typeface="Corbel" panose="020B0503020204020204" pitchFamily="34" charset="0"/>
              </a:rPr>
              <a:t>Příklad: Nákup automobilů pro terénní sociální služby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200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  <a:ea typeface="+mj-ea"/>
                <a:cs typeface="+mj-cs"/>
              </a:rPr>
              <a:t>KLÍČOVÝ PARAMETR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200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  <a:ea typeface="+mj-ea"/>
                <a:cs typeface="+mj-cs"/>
              </a:rPr>
              <a:t>Projekt pobytové sociální služby je v souladu s materiálně technickým standardem MPSV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200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  <a:ea typeface="+mj-ea"/>
                <a:cs typeface="+mj-cs"/>
              </a:rPr>
              <a:t>(důraz na princip „independent </a:t>
            </a:r>
            <a:r>
              <a:rPr lang="cs-CZ" sz="2200" dirty="0" err="1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  <a:ea typeface="+mj-ea"/>
                <a:cs typeface="+mj-cs"/>
              </a:rPr>
              <a:t>living</a:t>
            </a:r>
            <a:r>
              <a:rPr lang="cs-CZ" sz="2200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  <a:ea typeface="+mj-ea"/>
                <a:cs typeface="+mj-cs"/>
              </a:rPr>
              <a:t>“) např. nákup automobilů pro terénní sociální služby.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7842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87287"/>
            <a:ext cx="10515600" cy="599999"/>
          </a:xfrm>
        </p:spPr>
        <p:txBody>
          <a:bodyPr>
            <a:noAutofit/>
          </a:bodyPr>
          <a:lstStyle/>
          <a:p>
            <a:pPr algn="l"/>
            <a: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  <a:t>Kultura/Muzea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687286"/>
            <a:ext cx="10515600" cy="39507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900" b="1" dirty="0">
                <a:latin typeface="Corbel" panose="020B0503020204020204" pitchFamily="34" charset="0"/>
              </a:rPr>
              <a:t>Revitalizace kulturních památek</a:t>
            </a:r>
            <a:endParaRPr lang="en-US" sz="1900" b="1" dirty="0">
              <a:latin typeface="Corbel" panose="020B0503020204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9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památky, expozice, depozitáře, technické zázemí, návštěvnická centra, edukační centra, restaurování, vybavení pro konzervaci a restaurování, evidence a dokumentace mobiliárních fondů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cs-CZ" sz="1900" dirty="0">
                <a:latin typeface="Corbel" panose="020B0503020204020204" pitchFamily="34" charset="0"/>
              </a:rPr>
              <a:t>Doplňkově: parkoviště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900" b="1" dirty="0">
                <a:latin typeface="Corbel" panose="020B0503020204020204" pitchFamily="34" charset="0"/>
              </a:rPr>
              <a:t>Revitalizace a vybavení obecních muzeí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9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muzea, expozice, depozitáře, technické zázemí, návštěvnická centra, edukační centra, restaurování, vybavení pro konzervaci a restaurování, evidence a dokumentace muzejních sbírek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900" dirty="0">
                <a:solidFill>
                  <a:srgbClr val="1B75BC"/>
                </a:solidFill>
                <a:latin typeface="Corbel" panose="020B0503020204020204" pitchFamily="34" charset="0"/>
              </a:rPr>
              <a:t>KLÍČOVÉ PARAMETRY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900" dirty="0">
                <a:solidFill>
                  <a:srgbClr val="1B75BC"/>
                </a:solidFill>
                <a:latin typeface="Corbel" panose="020B0503020204020204" pitchFamily="34" charset="0"/>
              </a:rPr>
              <a:t>Památka musí být po realizaci projektu zpřístupněna veřejnosti.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900" dirty="0">
                <a:solidFill>
                  <a:srgbClr val="1B75BC"/>
                </a:solidFill>
                <a:latin typeface="Corbel" panose="020B0503020204020204" pitchFamily="34" charset="0"/>
              </a:rPr>
              <a:t>Památka je zapsána v Ústředním seznamu kulturních památek ČR jako kulturní památka.</a:t>
            </a:r>
            <a:r>
              <a:rPr lang="cs-CZ" sz="1900" dirty="0">
                <a:latin typeface="Corbel" panose="020B0503020204020204" pitchFamily="34" charset="0"/>
              </a:rPr>
              <a:t> 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1518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4" y="1058268"/>
            <a:ext cx="10515600" cy="654427"/>
          </a:xfrm>
        </p:spPr>
        <p:txBody>
          <a:bodyPr>
            <a:noAutofit/>
          </a:bodyPr>
          <a:lstStyle/>
          <a:p>
            <a:pPr algn="l"/>
            <a:r>
              <a:rPr lang="cs-CZ" sz="3400" dirty="0">
                <a:solidFill>
                  <a:srgbClr val="1B75BC"/>
                </a:solidFill>
                <a:latin typeface="Corbel" panose="020B0503020204020204" pitchFamily="34" charset="0"/>
              </a:rPr>
              <a:t>Cestovní ruch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4" y="1774434"/>
            <a:ext cx="11138792" cy="3592286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cs-CZ" sz="2800" b="1" dirty="0">
                <a:latin typeface="Corbel" panose="020B0503020204020204" pitchFamily="34" charset="0"/>
              </a:rPr>
              <a:t>Veřejná infrastruktura cestovního ruchu</a:t>
            </a:r>
          </a:p>
          <a:p>
            <a:pPr marL="0" indent="0" algn="l">
              <a:buNone/>
            </a:pPr>
            <a:endParaRPr lang="cs-CZ" sz="1200" b="1" dirty="0">
              <a:latin typeface="Corbel" panose="020B0503020204020204" pitchFamily="34" charset="0"/>
            </a:endParaRPr>
          </a:p>
          <a:p>
            <a:pPr marL="0" indent="0" algn="just">
              <a:spcAft>
                <a:spcPts val="1200"/>
              </a:spcAft>
              <a:buNone/>
            </a:pPr>
            <a:r>
              <a:rPr lang="cs-CZ" sz="2800" dirty="0">
                <a:latin typeface="Corbel" panose="020B0503020204020204" pitchFamily="34" charset="0"/>
              </a:rPr>
              <a:t>Příklady: budování a revitalizace doprovodné infrastruktury cestovního ruchu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cs-CZ" sz="2800" i="1" dirty="0">
                <a:latin typeface="Corbel" panose="020B0503020204020204" pitchFamily="34" charset="0"/>
              </a:rPr>
              <a:t>např. odpočívadla, parkoviště, sociální zařízení, veřejná infrastruktura pro vodáckou a vodní turistiku / rekreační plavbu, budování páteřních, regionálních a lokálních turistických tras a revitalizace sítě značení, rekonstrukce stávajících a budování nových turistických informačních center, naučné stezky</a:t>
            </a:r>
          </a:p>
          <a:p>
            <a:pPr marL="0" indent="0" algn="just">
              <a:buNone/>
            </a:pPr>
            <a:r>
              <a:rPr lang="cs-CZ" sz="2800" dirty="0">
                <a:latin typeface="Corbel" panose="020B0503020204020204" pitchFamily="34" charset="0"/>
              </a:rPr>
              <a:t>Projekt je realizován mimo zvláště chráněná území národní kategorie a I. zóny CHKO. Projekt je realizován na území působnosti MAS v souladu se schválenou strategií CLLD.</a:t>
            </a:r>
            <a:endParaRPr lang="cs-CZ" sz="320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928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4" y="1087287"/>
            <a:ext cx="10790449" cy="956558"/>
          </a:xfrm>
        </p:spPr>
        <p:txBody>
          <a:bodyPr>
            <a:noAutofit/>
          </a:bodyPr>
          <a:lstStyle/>
          <a:p>
            <a:pPr algn="l"/>
            <a:r>
              <a:rPr lang="cs-CZ" sz="3200" dirty="0">
                <a:solidFill>
                  <a:srgbClr val="FF0000"/>
                </a:solidFill>
                <a:latin typeface="Corbel" panose="020B0503020204020204" pitchFamily="34" charset="0"/>
              </a:rPr>
              <a:t>Projektové záměry, kde </a:t>
            </a:r>
            <a:r>
              <a:rPr lang="cs-CZ" sz="3200" u="sng" dirty="0">
                <a:solidFill>
                  <a:srgbClr val="FF0000"/>
                </a:solidFill>
                <a:latin typeface="Corbel" panose="020B0503020204020204" pitchFamily="34" charset="0"/>
              </a:rPr>
              <a:t>nebude možná podpora </a:t>
            </a:r>
            <a:r>
              <a:rPr lang="cs-CZ" sz="3200" dirty="0">
                <a:solidFill>
                  <a:srgbClr val="FF0000"/>
                </a:solidFill>
                <a:latin typeface="Corbel" panose="020B0503020204020204" pitchFamily="34" charset="0"/>
              </a:rPr>
              <a:t>přes MAS Mezi Hrady, </a:t>
            </a:r>
            <a:r>
              <a:rPr lang="cs-CZ" sz="3200" dirty="0" err="1">
                <a:solidFill>
                  <a:srgbClr val="FF0000"/>
                </a:solidFill>
                <a:latin typeface="Corbel" panose="020B0503020204020204" pitchFamily="34" charset="0"/>
              </a:rPr>
              <a:t>z.s</a:t>
            </a:r>
            <a:r>
              <a:rPr lang="cs-CZ" sz="3200" dirty="0">
                <a:solidFill>
                  <a:srgbClr val="FF0000"/>
                </a:solidFill>
                <a:latin typeface="Corbel" panose="020B0503020204020204" pitchFamily="34" charset="0"/>
              </a:rPr>
              <a:t>.</a:t>
            </a:r>
            <a:endParaRPr lang="cs-CZ" sz="3200" dirty="0">
              <a:solidFill>
                <a:srgbClr val="1B75BC"/>
              </a:solidFill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4" y="2043845"/>
            <a:ext cx="10515600" cy="344725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DOPRAVA 			X autobusové točny, mále frekventované komunikace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VEŘEJNÉ PROSTRANSTVÍ  	X drobné opravy úpravy zelně doplnění herních prvků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HASIČI			X menší projekty, projekty podporované HZS ČR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VZDĚLÁVÁNÍ			X kmenové nebo venkovní učebny, samostatně sportoviště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SOCIÁLNÍ SLUŽBY		X  výstavba nových sociální bytů – vysoké investice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KULTURA / MUZEA		X památky, které nejsou v seznamu NKP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700" dirty="0">
                <a:solidFill>
                  <a:srgbClr val="212529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CESTOVNÍ RUCH		X parkoviště bez vazby na turistickou zajímavost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8633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1087287"/>
            <a:ext cx="11247648" cy="956558"/>
          </a:xfrm>
        </p:spPr>
        <p:txBody>
          <a:bodyPr>
            <a:noAutofit/>
          </a:bodyPr>
          <a:lstStyle/>
          <a:p>
            <a:pPr algn="l"/>
            <a: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  <a:t>Projektové záměry, které lze podat do výzev MAS Mezi Hrady, </a:t>
            </a:r>
            <a:r>
              <a:rPr lang="cs-CZ" sz="3200" dirty="0" err="1">
                <a:solidFill>
                  <a:srgbClr val="1B75BC"/>
                </a:solidFill>
                <a:latin typeface="Corbel" panose="020B0503020204020204" pitchFamily="34" charset="0"/>
              </a:rPr>
              <a:t>z.s</a:t>
            </a:r>
            <a:r>
              <a:rPr lang="cs-CZ" sz="3200" dirty="0">
                <a:solidFill>
                  <a:srgbClr val="1B75BC"/>
                </a:solidFill>
                <a:latin typeface="Corbel" panose="020B0503020204020204" pitchFamily="34" charset="0"/>
              </a:rPr>
              <a:t>. </a:t>
            </a:r>
            <a:r>
              <a:rPr lang="cs-CZ" sz="2000" dirty="0">
                <a:solidFill>
                  <a:srgbClr val="1B75BC"/>
                </a:solidFill>
                <a:latin typeface="Corbel" panose="020B0503020204020204" pitchFamily="34" charset="0"/>
              </a:rPr>
              <a:t>(stav k 30.5.2021)</a:t>
            </a:r>
            <a:endParaRPr lang="cs-CZ" sz="3200" dirty="0">
              <a:solidFill>
                <a:srgbClr val="1B75BC"/>
              </a:solidFill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2190751"/>
            <a:ext cx="10515600" cy="3447258"/>
          </a:xfrm>
        </p:spPr>
        <p:txBody>
          <a:bodyPr>
            <a:normAutofit fontScale="47500" lnSpcReduction="20000"/>
          </a:bodyPr>
          <a:lstStyle/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6000" dirty="0">
                <a:latin typeface="Corbel" panose="020B0503020204020204" pitchFamily="34" charset="0"/>
              </a:rPr>
              <a:t>Doprava 			18x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6000" dirty="0">
                <a:latin typeface="Corbel" panose="020B0503020204020204" pitchFamily="34" charset="0"/>
              </a:rPr>
              <a:t>Vzdělávání 		11x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6000" dirty="0">
                <a:latin typeface="Corbel" panose="020B0503020204020204" pitchFamily="34" charset="0"/>
              </a:rPr>
              <a:t>Kultura 			  3x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6000" dirty="0">
                <a:latin typeface="Corbel" panose="020B0503020204020204" pitchFamily="34" charset="0"/>
              </a:rPr>
              <a:t>Veřejné prostranství 	  1x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6000" dirty="0">
                <a:latin typeface="Corbel" panose="020B0503020204020204" pitchFamily="34" charset="0"/>
              </a:rPr>
              <a:t>Hasiči 			  1x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6000" dirty="0">
                <a:latin typeface="Corbel" panose="020B0503020204020204" pitchFamily="34" charset="0"/>
              </a:rPr>
              <a:t>Cestovní ruch		  1x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6000" dirty="0">
                <a:solidFill>
                  <a:srgbClr val="FF0000"/>
                </a:solidFill>
                <a:latin typeface="Corbel" panose="020B0503020204020204" pitchFamily="34" charset="0"/>
              </a:rPr>
              <a:t>Sociální služby		  </a:t>
            </a:r>
            <a:r>
              <a:rPr lang="cs-CZ" sz="6000" dirty="0">
                <a:latin typeface="Corbel" panose="020B0503020204020204" pitchFamily="34" charset="0"/>
              </a:rPr>
              <a:t>0x</a:t>
            </a:r>
            <a:r>
              <a:rPr lang="cs-CZ" sz="2800" dirty="0">
                <a:solidFill>
                  <a:schemeClr val="bg1"/>
                </a:solidFill>
                <a:latin typeface="Corbel" panose="020B0503020204020204" pitchFamily="34" charset="0"/>
              </a:rPr>
              <a:t>ktura cestovního ruchu. </a:t>
            </a:r>
            <a:r>
              <a:rPr lang="cs-CZ" sz="2800" i="1" dirty="0">
                <a:solidFill>
                  <a:schemeClr val="bg1"/>
                </a:solidFill>
                <a:latin typeface="Corbel" panose="020B0503020204020204" pitchFamily="34" charset="0"/>
              </a:rPr>
              <a:t>Např. revitalizace kulturních památek, expozice, depozitáře, technické zázemí, návštěvnická centra)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9C037BDA-F1A5-4E57-A5AF-EFEA73F888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7206143" cy="118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2243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96FED7DA-D0AB-4E8B-9762-B896705D8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352" y="4178422"/>
            <a:ext cx="4888194" cy="2172786"/>
          </a:xfrm>
          <a:prstGeom prst="rect">
            <a:avLst/>
          </a:prstGeom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FBC59196-9F3A-4CDF-82A4-673AD034F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124" y="2484675"/>
            <a:ext cx="9772649" cy="1368136"/>
          </a:xfrm>
        </p:spPr>
        <p:txBody>
          <a:bodyPr>
            <a:normAutofit/>
          </a:bodyPr>
          <a:lstStyle/>
          <a:p>
            <a:r>
              <a:rPr lang="cs-CZ" sz="4000" b="1" dirty="0">
                <a:latin typeface="Corbel" panose="020B0503020204020204" pitchFamily="34" charset="0"/>
                <a:cs typeface="Times New Roman" panose="02020603050405020304" pitchFamily="18" charset="0"/>
              </a:rPr>
              <a:t>Diskuze</a:t>
            </a:r>
            <a:r>
              <a:rPr lang="cs-CZ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 nad konkrétními projektovými záměry obcí.</a:t>
            </a:r>
            <a:endParaRPr lang="cs-CZ" sz="4000" dirty="0">
              <a:solidFill>
                <a:schemeClr val="tx1">
                  <a:lumMod val="75000"/>
                  <a:lumOff val="25000"/>
                </a:schemeClr>
              </a:solidFill>
              <a:latin typeface="Corbel Light" panose="020B0303020204020204" pitchFamily="34" charset="0"/>
            </a:endParaRPr>
          </a:p>
        </p:txBody>
      </p:sp>
      <p:pic>
        <p:nvPicPr>
          <p:cNvPr id="12" name="Obrázek 11" descr="Obsah obrázku text&#10;&#10;Popis byl vytvořen automaticky">
            <a:extLst>
              <a:ext uri="{FF2B5EF4-FFF2-40B4-BE49-F238E27FC236}">
                <a16:creationId xmlns:a16="http://schemas.microsoft.com/office/drawing/2014/main" id="{40BCF051-4228-4FB7-B0EF-B05CF3FEC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599"/>
            <a:ext cx="12192000" cy="201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2887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96FED7DA-D0AB-4E8B-9762-B896705D8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391" y="4066958"/>
            <a:ext cx="4888194" cy="2172786"/>
          </a:xfrm>
          <a:prstGeom prst="rect">
            <a:avLst/>
          </a:prstGeom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FBC59196-9F3A-4CDF-82A4-673AD034F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1417" y="2121576"/>
            <a:ext cx="7109027" cy="2010016"/>
          </a:xfrm>
        </p:spPr>
        <p:txBody>
          <a:bodyPr>
            <a:normAutofit fontScale="92500"/>
          </a:bodyPr>
          <a:lstStyle/>
          <a:p>
            <a:r>
              <a:rPr lang="cs-CZ" sz="32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 Mezi Hrady, z.s</a:t>
            </a:r>
            <a:r>
              <a:rPr lang="cs-CZ" sz="3200" b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.</a:t>
            </a:r>
            <a:endParaRPr lang="en-US" sz="3200" b="1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  <a:cs typeface="Times New Roman" panose="02020603050405020304" pitchFamily="18" charset="0"/>
            </a:endParaRPr>
          </a:p>
          <a:p>
            <a:r>
              <a:rPr lang="cs-CZ" sz="32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 Light" panose="020B03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Jungmannova 355, 267 03 Hudlice</a:t>
            </a:r>
            <a:br>
              <a:rPr lang="cs-CZ" sz="32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 Light" panose="020B03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32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 Light" panose="020B03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kancelar@mezihrady.cz  /  +420 604 734 840</a:t>
            </a:r>
            <a:br>
              <a:rPr lang="cs-CZ" sz="32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 Light" panose="020B03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3200"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 Light" panose="020B03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www.mezihrady.cz</a:t>
            </a:r>
            <a:endParaRPr lang="cs-CZ" sz="4000" b="1">
              <a:solidFill>
                <a:schemeClr val="tx1">
                  <a:lumMod val="75000"/>
                  <a:lumOff val="25000"/>
                </a:schemeClr>
              </a:solidFill>
              <a:latin typeface="Corbel Light" panose="020B0303020204020204" pitchFamily="34" charset="0"/>
            </a:endParaRPr>
          </a:p>
        </p:txBody>
      </p:sp>
      <p:pic>
        <p:nvPicPr>
          <p:cNvPr id="12" name="Obrázek 11" descr="Obsah obrázku text&#10;&#10;Popis byl vytvořen automaticky">
            <a:extLst>
              <a:ext uri="{FF2B5EF4-FFF2-40B4-BE49-F238E27FC236}">
                <a16:creationId xmlns:a16="http://schemas.microsoft.com/office/drawing/2014/main" id="{40BCF051-4228-4FB7-B0EF-B05CF3FEC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599"/>
            <a:ext cx="12192000" cy="201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3891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blona_powerpoint" id="{6D7014C5-8C99-4C8D-8A92-3666F18D8557}" vid="{13A678C9-322F-4583-BB82-72939FF1A26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D16DFE40E3FE042BE6CD6D3CD56A13A" ma:contentTypeVersion="13" ma:contentTypeDescription="Vytvoří nový dokument" ma:contentTypeScope="" ma:versionID="2d5f774bbd79a9f3c771750cbf04da7b">
  <xsd:schema xmlns:xsd="http://www.w3.org/2001/XMLSchema" xmlns:xs="http://www.w3.org/2001/XMLSchema" xmlns:p="http://schemas.microsoft.com/office/2006/metadata/properties" xmlns:ns2="5c01f09b-67c5-4daf-8af2-eac694115606" xmlns:ns3="19638a50-ea2d-4f3b-8a76-755a31be38fa" targetNamespace="http://schemas.microsoft.com/office/2006/metadata/properties" ma:root="true" ma:fieldsID="71543ad275ba72ef7aa006f7afd60027" ns2:_="" ns3:_="">
    <xsd:import namespace="5c01f09b-67c5-4daf-8af2-eac694115606"/>
    <xsd:import namespace="19638a50-ea2d-4f3b-8a76-755a31be38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1f09b-67c5-4daf-8af2-eac6941156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638a50-ea2d-4f3b-8a76-755a31be38f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088612-48A2-400F-A23E-A6E6B7CD913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7A26DA7-86C7-4B36-B03F-596ED1DE8F8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B42589-841C-4BD3-8E13-BD2E17A93C8B}">
  <ds:schemaRefs>
    <ds:schemaRef ds:uri="19638a50-ea2d-4f3b-8a76-755a31be38fa"/>
    <ds:schemaRef ds:uri="5c01f09b-67c5-4daf-8af2-eac69411560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sablona_powerpoint</Template>
  <TotalTime>489</TotalTime>
  <Words>2436</Words>
  <Application>Microsoft Office PowerPoint</Application>
  <PresentationFormat>Širokoúhlá obrazovka</PresentationFormat>
  <Paragraphs>213</Paragraphs>
  <Slides>33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Corbel</vt:lpstr>
      <vt:lpstr>Corbel Light</vt:lpstr>
      <vt:lpstr>Wingdings</vt:lpstr>
      <vt:lpstr>Motiv Office</vt:lpstr>
      <vt:lpstr>SCLLD MAS Mezi Hrady 2021+</vt:lpstr>
      <vt:lpstr>Program rozvoje venkova</vt:lpstr>
      <vt:lpstr>Výzvy MAS Mezi Hrady, z.s. v programovém období 2014-2020</vt:lpstr>
      <vt:lpstr>PRV v přechodném období – rok 2022</vt:lpstr>
      <vt:lpstr>PRV v období 2021-2027</vt:lpstr>
      <vt:lpstr>Cíle nového OP stanovené na úrovni EU</vt:lpstr>
      <vt:lpstr>Jaké oblasti bude nový OP podporovat?</vt:lpstr>
      <vt:lpstr>Projektové záměry obcí v území MAS Mezi Hrady, z.s. Podpora v rámci CLLD přes MAS</vt:lpstr>
      <vt:lpstr>Operační program Životní prostředí </vt:lpstr>
      <vt:lpstr>OP ŽP 2021+ aktuálně </vt:lpstr>
      <vt:lpstr>OP ŽP 2021+ aktuálně </vt:lpstr>
      <vt:lpstr>Jaké oblasti bude OP ŽP podporovat?</vt:lpstr>
      <vt:lpstr>Projektové záměry obcí MAS Mezi Hrady, z.s. Není možná podpora v rámci CLLD přes MAS</vt:lpstr>
      <vt:lpstr>Projektové záměry obcí MAS Mezi Hrady, z.s. Podpora v rámci CLLD přes MAS</vt:lpstr>
      <vt:lpstr>SC 1.1 Podpora energetické účinnosti a snižování emisí skleníkových plynů – opatření:</vt:lpstr>
      <vt:lpstr>SC 1.1 Podpora energetické účinnosti a snižování emisí skleníkových plynů</vt:lpstr>
      <vt:lpstr>SC 1.1 Podpora energetické účinnosti a snižování emisí skleníkových plynů – základní podmínky:</vt:lpstr>
      <vt:lpstr>Integrovaný regionální operační program</vt:lpstr>
      <vt:lpstr>Novinky v IROP 2021 - 2027</vt:lpstr>
      <vt:lpstr>Změny v IROP2021+ vs. IROP 2014+</vt:lpstr>
      <vt:lpstr>Specifické cíle IROP 2021+ 85% = celorepublikové výzvy</vt:lpstr>
      <vt:lpstr>Specifický cíl 5.1 CLLD Komunitně vedený místní rozvoj   (95% pro MAS)</vt:lpstr>
      <vt:lpstr>Doprava</vt:lpstr>
      <vt:lpstr>Veřejné prostranství</vt:lpstr>
      <vt:lpstr>Hasiči</vt:lpstr>
      <vt:lpstr>Vzdělávání (MŠ, ZŠ)</vt:lpstr>
      <vt:lpstr>Sociální služby</vt:lpstr>
      <vt:lpstr>Kultura/Muzea</vt:lpstr>
      <vt:lpstr>Cestovní ruch</vt:lpstr>
      <vt:lpstr>Projektové záměry, kde nebude možná podpora přes MAS Mezi Hrady, z.s.</vt:lpstr>
      <vt:lpstr>Projektové záměry, které lze podat do výzev MAS Mezi Hrady, z.s. (stav k 30.5.2021)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NADPIS PREZENTACE</dc:title>
  <dc:creator>Jakub Kučera</dc:creator>
  <cp:lastModifiedBy>Pavla Dvořáková</cp:lastModifiedBy>
  <cp:revision>1</cp:revision>
  <dcterms:created xsi:type="dcterms:W3CDTF">2021-09-12T23:37:53Z</dcterms:created>
  <dcterms:modified xsi:type="dcterms:W3CDTF">2021-11-22T09:44:45Z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0x0101004D16DFE40E3FE042BE6CD6D3CD56A13A</vt:lpwstr>
  </property>
</Properties>
</file>