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340" r:id="rId5"/>
    <p:sldId id="268" r:id="rId6"/>
    <p:sldId id="397" r:id="rId7"/>
    <p:sldId id="398" r:id="rId8"/>
    <p:sldId id="400" r:id="rId9"/>
    <p:sldId id="399" r:id="rId10"/>
    <p:sldId id="356" r:id="rId11"/>
    <p:sldId id="357" r:id="rId12"/>
    <p:sldId id="378" r:id="rId13"/>
    <p:sldId id="388" r:id="rId14"/>
    <p:sldId id="411" r:id="rId15"/>
    <p:sldId id="412" r:id="rId16"/>
    <p:sldId id="410" r:id="rId17"/>
    <p:sldId id="389" r:id="rId18"/>
    <p:sldId id="404" r:id="rId19"/>
    <p:sldId id="424" r:id="rId20"/>
    <p:sldId id="414" r:id="rId21"/>
    <p:sldId id="415" r:id="rId22"/>
    <p:sldId id="405" r:id="rId23"/>
    <p:sldId id="407" r:id="rId24"/>
    <p:sldId id="418" r:id="rId25"/>
    <p:sldId id="416" r:id="rId26"/>
    <p:sldId id="417" r:id="rId27"/>
    <p:sldId id="413" r:id="rId28"/>
    <p:sldId id="419" r:id="rId29"/>
    <p:sldId id="373" r:id="rId30"/>
    <p:sldId id="396" r:id="rId31"/>
    <p:sldId id="401" r:id="rId32"/>
    <p:sldId id="402" r:id="rId33"/>
    <p:sldId id="423" r:id="rId34"/>
    <p:sldId id="422" r:id="rId35"/>
    <p:sldId id="420" r:id="rId36"/>
    <p:sldId id="425" r:id="rId37"/>
    <p:sldId id="259" r:id="rId38"/>
  </p:sldIdLst>
  <p:sldSz cx="12192000" cy="6858000"/>
  <p:notesSz cx="6810375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1B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BBA7C-FE27-455A-BF7E-EE5CE56FA197}" v="28" dt="2024-03-07T13:37:25.889"/>
    <p1510:client id="{51EFC976-C3AA-4E95-912D-C7098C36C27F}" v="606" dt="2024-03-06T14:11:50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Světlý styl 1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la Dvořáková" userId="b9e094d9-285e-4e2b-814c-9c06a186ce6b" providerId="ADAL" clId="{682BFC2C-A762-42AF-A08A-79CD2D51CA2E}"/>
    <pc:docChg chg="modSld">
      <pc:chgData name="Pavla Dvořáková" userId="b9e094d9-285e-4e2b-814c-9c06a186ce6b" providerId="ADAL" clId="{682BFC2C-A762-42AF-A08A-79CD2D51CA2E}" dt="2023-04-24T10:14:50.692" v="1" actId="20577"/>
      <pc:docMkLst>
        <pc:docMk/>
      </pc:docMkLst>
      <pc:sldChg chg="modSp mod">
        <pc:chgData name="Pavla Dvořáková" userId="b9e094d9-285e-4e2b-814c-9c06a186ce6b" providerId="ADAL" clId="{682BFC2C-A762-42AF-A08A-79CD2D51CA2E}" dt="2023-04-24T10:14:50.692" v="1" actId="20577"/>
        <pc:sldMkLst>
          <pc:docMk/>
          <pc:sldMk cId="3412515891" sldId="356"/>
        </pc:sldMkLst>
        <pc:spChg chg="mod">
          <ac:chgData name="Pavla Dvořáková" userId="b9e094d9-285e-4e2b-814c-9c06a186ce6b" providerId="ADAL" clId="{682BFC2C-A762-42AF-A08A-79CD2D51CA2E}" dt="2023-04-24T10:14:50.692" v="1" actId="20577"/>
          <ac:spMkLst>
            <pc:docMk/>
            <pc:sldMk cId="3412515891" sldId="356"/>
            <ac:spMk id="3" creationId="{E9C43D0C-A677-48EC-9442-6133D4932A0F}"/>
          </ac:spMkLst>
        </pc:spChg>
      </pc:sldChg>
    </pc:docChg>
  </pc:docChgLst>
  <pc:docChgLst>
    <pc:chgData name="Alena Nováková" userId="70640ab2-8543-4e4d-b13b-c90c83b4e8dc" providerId="ADAL" clId="{9451DA00-1549-4191-BD35-AD156493F9E6}"/>
    <pc:docChg chg="custSel addSld delSld modSld sldOrd">
      <pc:chgData name="Alena Nováková" userId="70640ab2-8543-4e4d-b13b-c90c83b4e8dc" providerId="ADAL" clId="{9451DA00-1549-4191-BD35-AD156493F9E6}" dt="2023-10-16T08:07:12.848" v="721" actId="20577"/>
      <pc:docMkLst>
        <pc:docMk/>
      </pc:docMkLst>
      <pc:sldChg chg="modSp mod">
        <pc:chgData name="Alena Nováková" userId="70640ab2-8543-4e4d-b13b-c90c83b4e8dc" providerId="ADAL" clId="{9451DA00-1549-4191-BD35-AD156493F9E6}" dt="2023-10-12T06:41:13.011" v="33" actId="20577"/>
        <pc:sldMkLst>
          <pc:docMk/>
          <pc:sldMk cId="14058089" sldId="313"/>
        </pc:sldMkLst>
        <pc:spChg chg="mod">
          <ac:chgData name="Alena Nováková" userId="70640ab2-8543-4e4d-b13b-c90c83b4e8dc" providerId="ADAL" clId="{9451DA00-1549-4191-BD35-AD156493F9E6}" dt="2023-10-12T06:41:13.011" v="33" actId="20577"/>
          <ac:spMkLst>
            <pc:docMk/>
            <pc:sldMk cId="14058089" sldId="313"/>
            <ac:spMk id="2" creationId="{DD20969D-EB84-46F9-BA54-36A3770C2845}"/>
          </ac:spMkLst>
        </pc:spChg>
      </pc:sldChg>
      <pc:sldChg chg="modSp mod">
        <pc:chgData name="Alena Nováková" userId="70640ab2-8543-4e4d-b13b-c90c83b4e8dc" providerId="ADAL" clId="{9451DA00-1549-4191-BD35-AD156493F9E6}" dt="2023-10-12T06:40:58.387" v="18" actId="113"/>
        <pc:sldMkLst>
          <pc:docMk/>
          <pc:sldMk cId="1984793169" sldId="340"/>
        </pc:sldMkLst>
        <pc:spChg chg="mod">
          <ac:chgData name="Alena Nováková" userId="70640ab2-8543-4e4d-b13b-c90c83b4e8dc" providerId="ADAL" clId="{9451DA00-1549-4191-BD35-AD156493F9E6}" dt="2023-10-12T06:40:58.387" v="18" actId="113"/>
          <ac:spMkLst>
            <pc:docMk/>
            <pc:sldMk cId="1984793169" sldId="340"/>
            <ac:spMk id="3" creationId="{76FA776C-AE85-4F71-89B5-B2D86B4B6E25}"/>
          </ac:spMkLst>
        </pc:spChg>
      </pc:sldChg>
      <pc:sldChg chg="modSp del mod">
        <pc:chgData name="Alena Nováková" userId="70640ab2-8543-4e4d-b13b-c90c83b4e8dc" providerId="ADAL" clId="{9451DA00-1549-4191-BD35-AD156493F9E6}" dt="2023-10-12T07:07:24.123" v="212" actId="47"/>
        <pc:sldMkLst>
          <pc:docMk/>
          <pc:sldMk cId="4227258866" sldId="374"/>
        </pc:sldMkLst>
        <pc:spChg chg="mod">
          <ac:chgData name="Alena Nováková" userId="70640ab2-8543-4e4d-b13b-c90c83b4e8dc" providerId="ADAL" clId="{9451DA00-1549-4191-BD35-AD156493F9E6}" dt="2023-10-12T07:06:24.408" v="174" actId="20577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6:58.358" v="208" actId="20577"/>
          <ac:spMkLst>
            <pc:docMk/>
            <pc:sldMk cId="4227258866" sldId="374"/>
            <ac:spMk id="9" creationId="{98E089D8-2DE0-410E-93CB-5D9316C82E59}"/>
          </ac:spMkLst>
        </pc:spChg>
      </pc:sldChg>
      <pc:sldChg chg="modSp mod">
        <pc:chgData name="Alena Nováková" userId="70640ab2-8543-4e4d-b13b-c90c83b4e8dc" providerId="ADAL" clId="{9451DA00-1549-4191-BD35-AD156493F9E6}" dt="2023-10-16T08:07:12.848" v="721" actId="20577"/>
        <pc:sldMkLst>
          <pc:docMk/>
          <pc:sldMk cId="3470884696" sldId="387"/>
        </pc:sldMkLst>
        <pc:spChg chg="mod">
          <ac:chgData name="Alena Nováková" userId="70640ab2-8543-4e4d-b13b-c90c83b4e8dc" providerId="ADAL" clId="{9451DA00-1549-4191-BD35-AD156493F9E6}" dt="2023-10-16T08:07:12.848" v="721" actId="20577"/>
          <ac:spMkLst>
            <pc:docMk/>
            <pc:sldMk cId="3470884696" sldId="387"/>
            <ac:spMk id="9" creationId="{98E089D8-2DE0-410E-93CB-5D9316C82E59}"/>
          </ac:spMkLst>
        </pc:spChg>
      </pc:sldChg>
      <pc:sldChg chg="add">
        <pc:chgData name="Alena Nováková" userId="70640ab2-8543-4e4d-b13b-c90c83b4e8dc" providerId="ADAL" clId="{9451DA00-1549-4191-BD35-AD156493F9E6}" dt="2023-10-12T06:40:29.592" v="0" actId="2890"/>
        <pc:sldMkLst>
          <pc:docMk/>
          <pc:sldMk cId="2078962168" sldId="388"/>
        </pc:sldMkLst>
      </pc:sldChg>
      <pc:sldChg chg="modSp add mod ord">
        <pc:chgData name="Alena Nováková" userId="70640ab2-8543-4e4d-b13b-c90c83b4e8dc" providerId="ADAL" clId="{9451DA00-1549-4191-BD35-AD156493F9E6}" dt="2023-10-12T07:04:06.283" v="154" actId="20577"/>
        <pc:sldMkLst>
          <pc:docMk/>
          <pc:sldMk cId="1781747503" sldId="389"/>
        </pc:sldMkLst>
        <pc:spChg chg="mod">
          <ac:chgData name="Alena Nováková" userId="70640ab2-8543-4e4d-b13b-c90c83b4e8dc" providerId="ADAL" clId="{9451DA00-1549-4191-BD35-AD156493F9E6}" dt="2023-10-12T06:51:50.487" v="59" actId="20577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4:06.283" v="154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0:09.670" v="74" actId="6549"/>
        <pc:sldMkLst>
          <pc:docMk/>
          <pc:sldMk cId="833950063" sldId="390"/>
        </pc:sldMkLst>
        <pc:spChg chg="mod">
          <ac:chgData name="Alena Nováková" userId="70640ab2-8543-4e4d-b13b-c90c83b4e8dc" providerId="ADAL" clId="{9451DA00-1549-4191-BD35-AD156493F9E6}" dt="2023-10-12T06:52:44.579" v="69" actId="20577"/>
          <ac:spMkLst>
            <pc:docMk/>
            <pc:sldMk cId="833950063" sldId="390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0:09.670" v="74" actId="6549"/>
          <ac:spMkLst>
            <pc:docMk/>
            <pc:sldMk cId="833950063" sldId="390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16:47.878" v="684" actId="20577"/>
        <pc:sldMkLst>
          <pc:docMk/>
          <pc:sldMk cId="4088880078" sldId="391"/>
        </pc:sldMkLst>
        <pc:spChg chg="mod">
          <ac:chgData name="Alena Nováková" userId="70640ab2-8543-4e4d-b13b-c90c83b4e8dc" providerId="ADAL" clId="{9451DA00-1549-4191-BD35-AD156493F9E6}" dt="2023-10-12T07:01:04.333" v="94" actId="20577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16:47.878" v="684" actId="20577"/>
          <ac:spMkLst>
            <pc:docMk/>
            <pc:sldMk cId="4088880078" sldId="391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1:48.869" v="113" actId="20577"/>
        <pc:sldMkLst>
          <pc:docMk/>
          <pc:sldMk cId="583708607" sldId="392"/>
        </pc:sldMkLst>
        <pc:spChg chg="mod">
          <ac:chgData name="Alena Nováková" userId="70640ab2-8543-4e4d-b13b-c90c83b4e8dc" providerId="ADAL" clId="{9451DA00-1549-4191-BD35-AD156493F9E6}" dt="2023-10-12T07:01:48.869" v="113" actId="20577"/>
          <ac:spMkLst>
            <pc:docMk/>
            <pc:sldMk cId="583708607" sldId="392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1:39.826" v="96"/>
          <ac:spMkLst>
            <pc:docMk/>
            <pc:sldMk cId="583708607" sldId="392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2:26.403" v="131" actId="20577"/>
        <pc:sldMkLst>
          <pc:docMk/>
          <pc:sldMk cId="1615044685" sldId="393"/>
        </pc:sldMkLst>
        <pc:spChg chg="mod">
          <ac:chgData name="Alena Nováková" userId="70640ab2-8543-4e4d-b13b-c90c83b4e8dc" providerId="ADAL" clId="{9451DA00-1549-4191-BD35-AD156493F9E6}" dt="2023-10-12T07:02:26.403" v="131" actId="20577"/>
          <ac:spMkLst>
            <pc:docMk/>
            <pc:sldMk cId="1615044685" sldId="393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2:16.873" v="115"/>
          <ac:spMkLst>
            <pc:docMk/>
            <pc:sldMk cId="1615044685" sldId="393"/>
            <ac:spMk id="3" creationId="{E9C43D0C-A677-48EC-9442-6133D4932A0F}"/>
          </ac:spMkLst>
        </pc:spChg>
      </pc:sldChg>
      <pc:sldChg chg="modSp add mod ord">
        <pc:chgData name="Alena Nováková" userId="70640ab2-8543-4e4d-b13b-c90c83b4e8dc" providerId="ADAL" clId="{9451DA00-1549-4191-BD35-AD156493F9E6}" dt="2023-10-12T07:09:59.613" v="419" actId="6549"/>
        <pc:sldMkLst>
          <pc:docMk/>
          <pc:sldMk cId="3877769036" sldId="394"/>
        </pc:sldMkLst>
        <pc:spChg chg="mod">
          <ac:chgData name="Alena Nováková" userId="70640ab2-8543-4e4d-b13b-c90c83b4e8dc" providerId="ADAL" clId="{9451DA00-1549-4191-BD35-AD156493F9E6}" dt="2023-10-12T07:07:39.026" v="254" actId="6549"/>
          <ac:spMkLst>
            <pc:docMk/>
            <pc:sldMk cId="3877769036" sldId="394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9:59.613" v="419" actId="6549"/>
          <ac:spMkLst>
            <pc:docMk/>
            <pc:sldMk cId="3877769036" sldId="394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17:13.601" v="685" actId="20577"/>
        <pc:sldMkLst>
          <pc:docMk/>
          <pc:sldMk cId="2458832026" sldId="395"/>
        </pc:sldMkLst>
        <pc:spChg chg="mod">
          <ac:chgData name="Alena Nováková" userId="70640ab2-8543-4e4d-b13b-c90c83b4e8dc" providerId="ADAL" clId="{9451DA00-1549-4191-BD35-AD156493F9E6}" dt="2023-10-12T07:10:35.875" v="452" actId="20577"/>
          <ac:spMkLst>
            <pc:docMk/>
            <pc:sldMk cId="2458832026" sldId="395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17:13.601" v="685" actId="20577"/>
          <ac:spMkLst>
            <pc:docMk/>
            <pc:sldMk cId="2458832026" sldId="395"/>
            <ac:spMk id="3" creationId="{E9C43D0C-A677-48EC-9442-6133D4932A0F}"/>
          </ac:spMkLst>
        </pc:spChg>
      </pc:sldChg>
    </pc:docChg>
  </pc:docChgLst>
  <pc:docChgLst>
    <pc:chgData name="Pavla Dvořáková" userId="b9e094d9-285e-4e2b-814c-9c06a186ce6b" providerId="ADAL" clId="{116BBA7C-FE27-455A-BF7E-EE5CE56FA197}"/>
    <pc:docChg chg="undo custSel addSld delSld modSld">
      <pc:chgData name="Pavla Dvořáková" userId="b9e094d9-285e-4e2b-814c-9c06a186ce6b" providerId="ADAL" clId="{116BBA7C-FE27-455A-BF7E-EE5CE56FA197}" dt="2024-03-07T13:38:00.092" v="4042" actId="113"/>
      <pc:docMkLst>
        <pc:docMk/>
      </pc:docMkLst>
      <pc:sldChg chg="modSp mod">
        <pc:chgData name="Pavla Dvořáková" userId="b9e094d9-285e-4e2b-814c-9c06a186ce6b" providerId="ADAL" clId="{116BBA7C-FE27-455A-BF7E-EE5CE56FA197}" dt="2024-02-23T12:10:07.302" v="0" actId="6549"/>
        <pc:sldMkLst>
          <pc:docMk/>
          <pc:sldMk cId="2078962168" sldId="388"/>
        </pc:sldMkLst>
        <pc:spChg chg="mod">
          <ac:chgData name="Pavla Dvořáková" userId="b9e094d9-285e-4e2b-814c-9c06a186ce6b" providerId="ADAL" clId="{116BBA7C-FE27-455A-BF7E-EE5CE56FA197}" dt="2024-02-23T12:10:07.302" v="0" actId="6549"/>
          <ac:spMkLst>
            <pc:docMk/>
            <pc:sldMk cId="2078962168" sldId="388"/>
            <ac:spMk id="2" creationId="{DD20969D-EB84-46F9-BA54-36A3770C2845}"/>
          </ac:spMkLst>
        </pc:spChg>
      </pc:sldChg>
      <pc:sldChg chg="modSp mod">
        <pc:chgData name="Pavla Dvořáková" userId="b9e094d9-285e-4e2b-814c-9c06a186ce6b" providerId="ADAL" clId="{116BBA7C-FE27-455A-BF7E-EE5CE56FA197}" dt="2024-03-06T13:41:16.820" v="3934" actId="255"/>
        <pc:sldMkLst>
          <pc:docMk/>
          <pc:sldMk cId="1781747503" sldId="389"/>
        </pc:sldMkLst>
        <pc:spChg chg="mod">
          <ac:chgData name="Pavla Dvořáková" userId="b9e094d9-285e-4e2b-814c-9c06a186ce6b" providerId="ADAL" clId="{116BBA7C-FE27-455A-BF7E-EE5CE56FA197}" dt="2024-02-23T13:20:31.480" v="56" actId="14100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Pavla Dvořáková" userId="b9e094d9-285e-4e2b-814c-9c06a186ce6b" providerId="ADAL" clId="{116BBA7C-FE27-455A-BF7E-EE5CE56FA197}" dt="2024-03-06T13:41:16.820" v="3934" actId="255"/>
          <ac:spMkLst>
            <pc:docMk/>
            <pc:sldMk cId="1781747503" sldId="389"/>
            <ac:spMk id="3" creationId="{E9C43D0C-A677-48EC-9442-6133D4932A0F}"/>
          </ac:spMkLst>
        </pc:spChg>
      </pc:sldChg>
      <pc:sldChg chg="modSp del mod">
        <pc:chgData name="Pavla Dvořáková" userId="b9e094d9-285e-4e2b-814c-9c06a186ce6b" providerId="ADAL" clId="{116BBA7C-FE27-455A-BF7E-EE5CE56FA197}" dt="2024-03-01T10:50:49.041" v="2060" actId="47"/>
        <pc:sldMkLst>
          <pc:docMk/>
          <pc:sldMk cId="4088880078" sldId="391"/>
        </pc:sldMkLst>
        <pc:spChg chg="mod">
          <ac:chgData name="Pavla Dvořáková" userId="b9e094d9-285e-4e2b-814c-9c06a186ce6b" providerId="ADAL" clId="{116BBA7C-FE27-455A-BF7E-EE5CE56FA197}" dt="2024-02-23T13:49:47.253" v="266" actId="6549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Pavla Dvořáková" userId="b9e094d9-285e-4e2b-814c-9c06a186ce6b" providerId="ADAL" clId="{116BBA7C-FE27-455A-BF7E-EE5CE56FA197}" dt="2024-02-29T09:36:21.527" v="1819" actId="14100"/>
          <ac:spMkLst>
            <pc:docMk/>
            <pc:sldMk cId="4088880078" sldId="391"/>
            <ac:spMk id="3" creationId="{E9C43D0C-A677-48EC-9442-6133D4932A0F}"/>
          </ac:spMkLst>
        </pc:spChg>
      </pc:sldChg>
      <pc:sldChg chg="del">
        <pc:chgData name="Pavla Dvořáková" userId="b9e094d9-285e-4e2b-814c-9c06a186ce6b" providerId="ADAL" clId="{116BBA7C-FE27-455A-BF7E-EE5CE56FA197}" dt="2024-02-23T12:38:39.740" v="2" actId="47"/>
        <pc:sldMkLst>
          <pc:docMk/>
          <pc:sldMk cId="583708607" sldId="392"/>
        </pc:sldMkLst>
      </pc:sldChg>
      <pc:sldChg chg="del">
        <pc:chgData name="Pavla Dvořáková" userId="b9e094d9-285e-4e2b-814c-9c06a186ce6b" providerId="ADAL" clId="{116BBA7C-FE27-455A-BF7E-EE5CE56FA197}" dt="2024-02-23T12:39:10.254" v="4" actId="47"/>
        <pc:sldMkLst>
          <pc:docMk/>
          <pc:sldMk cId="147503285" sldId="403"/>
        </pc:sldMkLst>
      </pc:sldChg>
      <pc:sldChg chg="modSp mod">
        <pc:chgData name="Pavla Dvořáková" userId="b9e094d9-285e-4e2b-814c-9c06a186ce6b" providerId="ADAL" clId="{116BBA7C-FE27-455A-BF7E-EE5CE56FA197}" dt="2024-03-01T12:14:25.940" v="2481" actId="207"/>
        <pc:sldMkLst>
          <pc:docMk/>
          <pc:sldMk cId="1580448290" sldId="404"/>
        </pc:sldMkLst>
        <pc:spChg chg="mod">
          <ac:chgData name="Pavla Dvořáková" userId="b9e094d9-285e-4e2b-814c-9c06a186ce6b" providerId="ADAL" clId="{116BBA7C-FE27-455A-BF7E-EE5CE56FA197}" dt="2024-02-23T13:22:27.325" v="73" actId="14100"/>
          <ac:spMkLst>
            <pc:docMk/>
            <pc:sldMk cId="1580448290" sldId="404"/>
            <ac:spMk id="2" creationId="{2B8B2A5D-28CA-4439-A333-2039FBEC2B07}"/>
          </ac:spMkLst>
        </pc:spChg>
        <pc:spChg chg="mod">
          <ac:chgData name="Pavla Dvořáková" userId="b9e094d9-285e-4e2b-814c-9c06a186ce6b" providerId="ADAL" clId="{116BBA7C-FE27-455A-BF7E-EE5CE56FA197}" dt="2024-03-01T12:14:25.940" v="2481" actId="207"/>
          <ac:spMkLst>
            <pc:docMk/>
            <pc:sldMk cId="1580448290" sldId="404"/>
            <ac:spMk id="3" creationId="{E9C43D0C-A677-48EC-9442-6133D4932A0F}"/>
          </ac:spMkLst>
        </pc:spChg>
      </pc:sldChg>
      <pc:sldChg chg="modSp add del mod">
        <pc:chgData name="Pavla Dvořáková" userId="b9e094d9-285e-4e2b-814c-9c06a186ce6b" providerId="ADAL" clId="{116BBA7C-FE27-455A-BF7E-EE5CE56FA197}" dt="2024-02-28T10:53:38.324" v="613"/>
        <pc:sldMkLst>
          <pc:docMk/>
          <pc:sldMk cId="1978520282" sldId="405"/>
        </pc:sldMkLst>
        <pc:spChg chg="mod">
          <ac:chgData name="Pavla Dvořáková" userId="b9e094d9-285e-4e2b-814c-9c06a186ce6b" providerId="ADAL" clId="{116BBA7C-FE27-455A-BF7E-EE5CE56FA197}" dt="2024-02-28T10:53:38.324" v="613"/>
          <ac:spMkLst>
            <pc:docMk/>
            <pc:sldMk cId="1978520282" sldId="405"/>
            <ac:spMk id="3" creationId="{E9C43D0C-A677-48EC-9442-6133D4932A0F}"/>
          </ac:spMkLst>
        </pc:spChg>
      </pc:sldChg>
      <pc:sldChg chg="del">
        <pc:chgData name="Pavla Dvořáková" userId="b9e094d9-285e-4e2b-814c-9c06a186ce6b" providerId="ADAL" clId="{116BBA7C-FE27-455A-BF7E-EE5CE56FA197}" dt="2024-02-23T13:46:17.999" v="247" actId="47"/>
        <pc:sldMkLst>
          <pc:docMk/>
          <pc:sldMk cId="3398172847" sldId="406"/>
        </pc:sldMkLst>
      </pc:sldChg>
      <pc:sldChg chg="modSp mod">
        <pc:chgData name="Pavla Dvořáková" userId="b9e094d9-285e-4e2b-814c-9c06a186ce6b" providerId="ADAL" clId="{116BBA7C-FE27-455A-BF7E-EE5CE56FA197}" dt="2024-03-06T14:04:37.546" v="3939" actId="20577"/>
        <pc:sldMkLst>
          <pc:docMk/>
          <pc:sldMk cId="4253559944" sldId="407"/>
        </pc:sldMkLst>
        <pc:spChg chg="mod">
          <ac:chgData name="Pavla Dvořáková" userId="b9e094d9-285e-4e2b-814c-9c06a186ce6b" providerId="ADAL" clId="{116BBA7C-FE27-455A-BF7E-EE5CE56FA197}" dt="2024-02-28T12:48:32.503" v="804" actId="5793"/>
          <ac:spMkLst>
            <pc:docMk/>
            <pc:sldMk cId="4253559944" sldId="407"/>
            <ac:spMk id="2" creationId="{2B8B2A5D-28CA-4439-A333-2039FBEC2B07}"/>
          </ac:spMkLst>
        </pc:spChg>
        <pc:spChg chg="mod">
          <ac:chgData name="Pavla Dvořáková" userId="b9e094d9-285e-4e2b-814c-9c06a186ce6b" providerId="ADAL" clId="{116BBA7C-FE27-455A-BF7E-EE5CE56FA197}" dt="2024-03-06T14:04:37.546" v="3939" actId="20577"/>
          <ac:spMkLst>
            <pc:docMk/>
            <pc:sldMk cId="4253559944" sldId="407"/>
            <ac:spMk id="3" creationId="{E9C43D0C-A677-48EC-9442-6133D4932A0F}"/>
          </ac:spMkLst>
        </pc:spChg>
      </pc:sldChg>
      <pc:sldChg chg="del">
        <pc:chgData name="Pavla Dvořáková" userId="b9e094d9-285e-4e2b-814c-9c06a186ce6b" providerId="ADAL" clId="{116BBA7C-FE27-455A-BF7E-EE5CE56FA197}" dt="2024-02-23T12:39:12.550" v="5" actId="47"/>
        <pc:sldMkLst>
          <pc:docMk/>
          <pc:sldMk cId="3747026684" sldId="408"/>
        </pc:sldMkLst>
      </pc:sldChg>
      <pc:sldChg chg="del">
        <pc:chgData name="Pavla Dvořáková" userId="b9e094d9-285e-4e2b-814c-9c06a186ce6b" providerId="ADAL" clId="{116BBA7C-FE27-455A-BF7E-EE5CE56FA197}" dt="2024-02-23T13:39:40.075" v="241" actId="47"/>
        <pc:sldMkLst>
          <pc:docMk/>
          <pc:sldMk cId="1372605189" sldId="409"/>
        </pc:sldMkLst>
      </pc:sldChg>
      <pc:sldChg chg="addSp modSp add mod">
        <pc:chgData name="Pavla Dvořáková" userId="b9e094d9-285e-4e2b-814c-9c06a186ce6b" providerId="ADAL" clId="{116BBA7C-FE27-455A-BF7E-EE5CE56FA197}" dt="2024-03-05T07:00:19.616" v="3919" actId="20577"/>
        <pc:sldMkLst>
          <pc:docMk/>
          <pc:sldMk cId="218681441" sldId="410"/>
        </pc:sldMkLst>
        <pc:spChg chg="add mod">
          <ac:chgData name="Pavla Dvořáková" userId="b9e094d9-285e-4e2b-814c-9c06a186ce6b" providerId="ADAL" clId="{116BBA7C-FE27-455A-BF7E-EE5CE56FA197}" dt="2024-03-05T07:00:19.616" v="3919" actId="20577"/>
          <ac:spMkLst>
            <pc:docMk/>
            <pc:sldMk cId="218681441" sldId="410"/>
            <ac:spMk id="5" creationId="{F3D67343-3EDD-DC14-FF8B-B8911E9C4355}"/>
          </ac:spMkLst>
        </pc:spChg>
        <pc:spChg chg="mod">
          <ac:chgData name="Pavla Dvořáková" userId="b9e094d9-285e-4e2b-814c-9c06a186ce6b" providerId="ADAL" clId="{116BBA7C-FE27-455A-BF7E-EE5CE56FA197}" dt="2024-02-28T10:52:57.308" v="612" actId="20577"/>
          <ac:spMkLst>
            <pc:docMk/>
            <pc:sldMk cId="218681441" sldId="410"/>
            <ac:spMk id="23" creationId="{FA449E43-E3DB-263D-0EC1-3FC3CD20C0FD}"/>
          </ac:spMkLst>
        </pc:spChg>
        <pc:spChg chg="mod">
          <ac:chgData name="Pavla Dvořáková" userId="b9e094d9-285e-4e2b-814c-9c06a186ce6b" providerId="ADAL" clId="{116BBA7C-FE27-455A-BF7E-EE5CE56FA197}" dt="2024-03-04T14:25:33.867" v="3270" actId="20577"/>
          <ac:spMkLst>
            <pc:docMk/>
            <pc:sldMk cId="218681441" sldId="410"/>
            <ac:spMk id="25" creationId="{252411CC-3C42-DC80-735D-A1BAA1971ED0}"/>
          </ac:spMkLst>
        </pc:spChg>
      </pc:sldChg>
      <pc:sldChg chg="add">
        <pc:chgData name="Pavla Dvořáková" userId="b9e094d9-285e-4e2b-814c-9c06a186ce6b" providerId="ADAL" clId="{116BBA7C-FE27-455A-BF7E-EE5CE56FA197}" dt="2024-02-23T12:39:08.008" v="3"/>
        <pc:sldMkLst>
          <pc:docMk/>
          <pc:sldMk cId="589881610" sldId="411"/>
        </pc:sldMkLst>
      </pc:sldChg>
      <pc:sldChg chg="add">
        <pc:chgData name="Pavla Dvořáková" userId="b9e094d9-285e-4e2b-814c-9c06a186ce6b" providerId="ADAL" clId="{116BBA7C-FE27-455A-BF7E-EE5CE56FA197}" dt="2024-02-23T12:39:08.008" v="3"/>
        <pc:sldMkLst>
          <pc:docMk/>
          <pc:sldMk cId="615564248" sldId="412"/>
        </pc:sldMkLst>
      </pc:sldChg>
      <pc:sldChg chg="modSp add mod">
        <pc:chgData name="Pavla Dvořáková" userId="b9e094d9-285e-4e2b-814c-9c06a186ce6b" providerId="ADAL" clId="{116BBA7C-FE27-455A-BF7E-EE5CE56FA197}" dt="2024-03-07T13:34:44.176" v="4014" actId="6549"/>
        <pc:sldMkLst>
          <pc:docMk/>
          <pc:sldMk cId="99920033" sldId="413"/>
        </pc:sldMkLst>
        <pc:spChg chg="mod">
          <ac:chgData name="Pavla Dvořáková" userId="b9e094d9-285e-4e2b-814c-9c06a186ce6b" providerId="ADAL" clId="{116BBA7C-FE27-455A-BF7E-EE5CE56FA197}" dt="2024-03-01T10:51:06.460" v="2074" actId="20577"/>
          <ac:spMkLst>
            <pc:docMk/>
            <pc:sldMk cId="99920033" sldId="413"/>
            <ac:spMk id="2" creationId="{4F153368-5256-BE23-A224-5D8B777E1E54}"/>
          </ac:spMkLst>
        </pc:spChg>
        <pc:spChg chg="mod">
          <ac:chgData name="Pavla Dvořáková" userId="b9e094d9-285e-4e2b-814c-9c06a186ce6b" providerId="ADAL" clId="{116BBA7C-FE27-455A-BF7E-EE5CE56FA197}" dt="2024-03-07T13:34:44.176" v="4014" actId="6549"/>
          <ac:spMkLst>
            <pc:docMk/>
            <pc:sldMk cId="99920033" sldId="413"/>
            <ac:spMk id="3" creationId="{AD191D9F-8806-3BB0-23B7-14A6A16593D1}"/>
          </ac:spMkLst>
        </pc:spChg>
      </pc:sldChg>
      <pc:sldChg chg="modSp add del mod">
        <pc:chgData name="Pavla Dvořáková" userId="b9e094d9-285e-4e2b-814c-9c06a186ce6b" providerId="ADAL" clId="{116BBA7C-FE27-455A-BF7E-EE5CE56FA197}" dt="2024-02-23T13:39:35.478" v="239" actId="47"/>
        <pc:sldMkLst>
          <pc:docMk/>
          <pc:sldMk cId="2997203464" sldId="413"/>
        </pc:sldMkLst>
        <pc:spChg chg="mod">
          <ac:chgData name="Pavla Dvořáková" userId="b9e094d9-285e-4e2b-814c-9c06a186ce6b" providerId="ADAL" clId="{116BBA7C-FE27-455A-BF7E-EE5CE56FA197}" dt="2024-02-23T13:35:58.075" v="237" actId="6549"/>
          <ac:spMkLst>
            <pc:docMk/>
            <pc:sldMk cId="2997203464" sldId="413"/>
            <ac:spMk id="3" creationId="{6C7DE507-8443-5422-43E7-D31DC6612033}"/>
          </ac:spMkLst>
        </pc:spChg>
      </pc:sldChg>
      <pc:sldChg chg="modSp add mod">
        <pc:chgData name="Pavla Dvořáková" userId="b9e094d9-285e-4e2b-814c-9c06a186ce6b" providerId="ADAL" clId="{116BBA7C-FE27-455A-BF7E-EE5CE56FA197}" dt="2024-02-28T12:45:50.201" v="771" actId="20577"/>
        <pc:sldMkLst>
          <pc:docMk/>
          <pc:sldMk cId="2521833713" sldId="414"/>
        </pc:sldMkLst>
        <pc:spChg chg="mod">
          <ac:chgData name="Pavla Dvořáková" userId="b9e094d9-285e-4e2b-814c-9c06a186ce6b" providerId="ADAL" clId="{116BBA7C-FE27-455A-BF7E-EE5CE56FA197}" dt="2024-02-28T12:45:50.201" v="771" actId="20577"/>
          <ac:spMkLst>
            <pc:docMk/>
            <pc:sldMk cId="2521833713" sldId="414"/>
            <ac:spMk id="2" creationId="{A4C7FC7D-26C5-41E2-AE9A-F5423D76A8A0}"/>
          </ac:spMkLst>
        </pc:spChg>
        <pc:spChg chg="mod">
          <ac:chgData name="Pavla Dvořáková" userId="b9e094d9-285e-4e2b-814c-9c06a186ce6b" providerId="ADAL" clId="{116BBA7C-FE27-455A-BF7E-EE5CE56FA197}" dt="2024-02-28T12:45:47.041" v="765" actId="6549"/>
          <ac:spMkLst>
            <pc:docMk/>
            <pc:sldMk cId="2521833713" sldId="414"/>
            <ac:spMk id="3" creationId="{6C7DE507-8443-5422-43E7-D31DC6612033}"/>
          </ac:spMkLst>
        </pc:spChg>
      </pc:sldChg>
      <pc:sldChg chg="add">
        <pc:chgData name="Pavla Dvořáková" userId="b9e094d9-285e-4e2b-814c-9c06a186ce6b" providerId="ADAL" clId="{116BBA7C-FE27-455A-BF7E-EE5CE56FA197}" dt="2024-02-23T13:46:39.596" v="248"/>
        <pc:sldMkLst>
          <pc:docMk/>
          <pc:sldMk cId="1497691886" sldId="415"/>
        </pc:sldMkLst>
      </pc:sldChg>
      <pc:sldChg chg="modSp add mod">
        <pc:chgData name="Pavla Dvořáková" userId="b9e094d9-285e-4e2b-814c-9c06a186ce6b" providerId="ADAL" clId="{116BBA7C-FE27-455A-BF7E-EE5CE56FA197}" dt="2024-02-28T12:58:58.803" v="882" actId="115"/>
        <pc:sldMkLst>
          <pc:docMk/>
          <pc:sldMk cId="3129137199" sldId="416"/>
        </pc:sldMkLst>
        <pc:spChg chg="mod">
          <ac:chgData name="Pavla Dvořáková" userId="b9e094d9-285e-4e2b-814c-9c06a186ce6b" providerId="ADAL" clId="{116BBA7C-FE27-455A-BF7E-EE5CE56FA197}" dt="2024-02-28T12:48:47.515" v="820" actId="20577"/>
          <ac:spMkLst>
            <pc:docMk/>
            <pc:sldMk cId="3129137199" sldId="416"/>
            <ac:spMk id="2" creationId="{DBA858D2-5A75-D160-16B2-D5948BDFD075}"/>
          </ac:spMkLst>
        </pc:spChg>
        <pc:spChg chg="mod">
          <ac:chgData name="Pavla Dvořáková" userId="b9e094d9-285e-4e2b-814c-9c06a186ce6b" providerId="ADAL" clId="{116BBA7C-FE27-455A-BF7E-EE5CE56FA197}" dt="2024-02-28T12:58:58.803" v="882" actId="115"/>
          <ac:spMkLst>
            <pc:docMk/>
            <pc:sldMk cId="3129137199" sldId="416"/>
            <ac:spMk id="3" creationId="{B2008AF6-D985-D29F-1D74-148042E56DCA}"/>
          </ac:spMkLst>
        </pc:spChg>
      </pc:sldChg>
      <pc:sldChg chg="modSp add mod">
        <pc:chgData name="Pavla Dvořáková" userId="b9e094d9-285e-4e2b-814c-9c06a186ce6b" providerId="ADAL" clId="{116BBA7C-FE27-455A-BF7E-EE5CE56FA197}" dt="2024-03-01T12:11:21.103" v="2428" actId="14100"/>
        <pc:sldMkLst>
          <pc:docMk/>
          <pc:sldMk cId="1999032813" sldId="417"/>
        </pc:sldMkLst>
        <pc:spChg chg="mod">
          <ac:chgData name="Pavla Dvořáková" userId="b9e094d9-285e-4e2b-814c-9c06a186ce6b" providerId="ADAL" clId="{116BBA7C-FE27-455A-BF7E-EE5CE56FA197}" dt="2024-03-01T12:11:21.103" v="2428" actId="14100"/>
          <ac:spMkLst>
            <pc:docMk/>
            <pc:sldMk cId="1999032813" sldId="417"/>
            <ac:spMk id="2" creationId="{2A6E75AD-A2BF-5A73-EE30-B7A40CEDFF8B}"/>
          </ac:spMkLst>
        </pc:spChg>
        <pc:spChg chg="mod">
          <ac:chgData name="Pavla Dvořáková" userId="b9e094d9-285e-4e2b-814c-9c06a186ce6b" providerId="ADAL" clId="{116BBA7C-FE27-455A-BF7E-EE5CE56FA197}" dt="2024-03-01T12:11:17.768" v="2427" actId="1076"/>
          <ac:spMkLst>
            <pc:docMk/>
            <pc:sldMk cId="1999032813" sldId="417"/>
            <ac:spMk id="3" creationId="{1C55679E-6336-FC8F-09EB-5B66BAFB4922}"/>
          </ac:spMkLst>
        </pc:spChg>
      </pc:sldChg>
      <pc:sldChg chg="modSp add mod">
        <pc:chgData name="Pavla Dvořáková" userId="b9e094d9-285e-4e2b-814c-9c06a186ce6b" providerId="ADAL" clId="{116BBA7C-FE27-455A-BF7E-EE5CE56FA197}" dt="2024-03-06T14:07:20.511" v="3950" actId="20577"/>
        <pc:sldMkLst>
          <pc:docMk/>
          <pc:sldMk cId="2663453084" sldId="418"/>
        </pc:sldMkLst>
        <pc:spChg chg="mod">
          <ac:chgData name="Pavla Dvořáková" userId="b9e094d9-285e-4e2b-814c-9c06a186ce6b" providerId="ADAL" clId="{116BBA7C-FE27-455A-BF7E-EE5CE56FA197}" dt="2024-03-06T14:06:41.142" v="3945" actId="1076"/>
          <ac:spMkLst>
            <pc:docMk/>
            <pc:sldMk cId="2663453084" sldId="418"/>
            <ac:spMk id="2" creationId="{73BB75DC-03B2-3F52-4D55-5E67AF0CB590}"/>
          </ac:spMkLst>
        </pc:spChg>
        <pc:spChg chg="mod">
          <ac:chgData name="Pavla Dvořáková" userId="b9e094d9-285e-4e2b-814c-9c06a186ce6b" providerId="ADAL" clId="{116BBA7C-FE27-455A-BF7E-EE5CE56FA197}" dt="2024-03-06T14:07:20.511" v="3950" actId="20577"/>
          <ac:spMkLst>
            <pc:docMk/>
            <pc:sldMk cId="2663453084" sldId="418"/>
            <ac:spMk id="3" creationId="{370D21DE-8412-B2FC-622F-70FA0D6BF4A3}"/>
          </ac:spMkLst>
        </pc:spChg>
      </pc:sldChg>
      <pc:sldChg chg="addSp delSp modSp add mod modClrScheme chgLayout">
        <pc:chgData name="Pavla Dvořáková" userId="b9e094d9-285e-4e2b-814c-9c06a186ce6b" providerId="ADAL" clId="{116BBA7C-FE27-455A-BF7E-EE5CE56FA197}" dt="2024-03-07T13:38:00.092" v="4042" actId="113"/>
        <pc:sldMkLst>
          <pc:docMk/>
          <pc:sldMk cId="164682334" sldId="419"/>
        </pc:sldMkLst>
        <pc:spChg chg="mod ord">
          <ac:chgData name="Pavla Dvořáková" userId="b9e094d9-285e-4e2b-814c-9c06a186ce6b" providerId="ADAL" clId="{116BBA7C-FE27-455A-BF7E-EE5CE56FA197}" dt="2024-03-01T11:18:39.289" v="2285" actId="14100"/>
          <ac:spMkLst>
            <pc:docMk/>
            <pc:sldMk cId="164682334" sldId="419"/>
            <ac:spMk id="2" creationId="{216C714E-9197-1567-6CDF-665CE78D07C5}"/>
          </ac:spMkLst>
        </pc:spChg>
        <pc:spChg chg="del mod ord">
          <ac:chgData name="Pavla Dvořáková" userId="b9e094d9-285e-4e2b-814c-9c06a186ce6b" providerId="ADAL" clId="{116BBA7C-FE27-455A-BF7E-EE5CE56FA197}" dt="2024-02-23T14:29:49.246" v="487" actId="700"/>
          <ac:spMkLst>
            <pc:docMk/>
            <pc:sldMk cId="164682334" sldId="419"/>
            <ac:spMk id="3" creationId="{25D38558-520A-846C-9046-C09C396359CE}"/>
          </ac:spMkLst>
        </pc:spChg>
        <pc:spChg chg="add del mod ord">
          <ac:chgData name="Pavla Dvořáková" userId="b9e094d9-285e-4e2b-814c-9c06a186ce6b" providerId="ADAL" clId="{116BBA7C-FE27-455A-BF7E-EE5CE56FA197}" dt="2024-03-01T11:13:46.338" v="2265" actId="21"/>
          <ac:spMkLst>
            <pc:docMk/>
            <pc:sldMk cId="164682334" sldId="419"/>
            <ac:spMk id="5" creationId="{B4925CCB-280B-DB2D-32DD-1E5B8199ECAA}"/>
          </ac:spMkLst>
        </pc:spChg>
        <pc:spChg chg="add del mod">
          <ac:chgData name="Pavla Dvořáková" userId="b9e094d9-285e-4e2b-814c-9c06a186ce6b" providerId="ADAL" clId="{116BBA7C-FE27-455A-BF7E-EE5CE56FA197}" dt="2024-03-07T13:35:26.280" v="4020"/>
          <ac:spMkLst>
            <pc:docMk/>
            <pc:sldMk cId="164682334" sldId="419"/>
            <ac:spMk id="5" creationId="{F8FFB370-E5D1-DC79-4680-209E2BA850AF}"/>
          </ac:spMkLst>
        </pc:spChg>
        <pc:spChg chg="add del mod ord">
          <ac:chgData name="Pavla Dvořáková" userId="b9e094d9-285e-4e2b-814c-9c06a186ce6b" providerId="ADAL" clId="{116BBA7C-FE27-455A-BF7E-EE5CE56FA197}" dt="2024-03-01T11:11:21.052" v="2253"/>
          <ac:spMkLst>
            <pc:docMk/>
            <pc:sldMk cId="164682334" sldId="419"/>
            <ac:spMk id="6" creationId="{24A60C46-5493-5DBC-17DD-141575DE106B}"/>
          </ac:spMkLst>
        </pc:spChg>
        <pc:spChg chg="add del mod">
          <ac:chgData name="Pavla Dvořáková" userId="b9e094d9-285e-4e2b-814c-9c06a186ce6b" providerId="ADAL" clId="{116BBA7C-FE27-455A-BF7E-EE5CE56FA197}" dt="2024-03-07T13:35:13.406" v="4018"/>
          <ac:spMkLst>
            <pc:docMk/>
            <pc:sldMk cId="164682334" sldId="419"/>
            <ac:spMk id="7" creationId="{A9E78E44-17E3-BB6B-8D8D-030B54190A28}"/>
          </ac:spMkLst>
        </pc:spChg>
        <pc:spChg chg="add del mod ord">
          <ac:chgData name="Pavla Dvořáková" userId="b9e094d9-285e-4e2b-814c-9c06a186ce6b" providerId="ADAL" clId="{116BBA7C-FE27-455A-BF7E-EE5CE56FA197}" dt="2024-03-01T11:13:56.521" v="2267" actId="21"/>
          <ac:spMkLst>
            <pc:docMk/>
            <pc:sldMk cId="164682334" sldId="419"/>
            <ac:spMk id="8" creationId="{A40D2528-D33B-9211-7580-219532655171}"/>
          </ac:spMkLst>
        </pc:spChg>
        <pc:spChg chg="add del mod ord">
          <ac:chgData name="Pavla Dvořáková" userId="b9e094d9-285e-4e2b-814c-9c06a186ce6b" providerId="ADAL" clId="{116BBA7C-FE27-455A-BF7E-EE5CE56FA197}" dt="2024-03-01T11:18:01.880" v="2277"/>
          <ac:spMkLst>
            <pc:docMk/>
            <pc:sldMk cId="164682334" sldId="419"/>
            <ac:spMk id="9" creationId="{36B89DD7-F87F-3EFD-C7DA-3F6A34C077CC}"/>
          </ac:spMkLst>
        </pc:spChg>
        <pc:spChg chg="add del mod">
          <ac:chgData name="Pavla Dvořáková" userId="b9e094d9-285e-4e2b-814c-9c06a186ce6b" providerId="ADAL" clId="{116BBA7C-FE27-455A-BF7E-EE5CE56FA197}" dt="2024-03-01T11:17:33.423" v="2273"/>
          <ac:spMkLst>
            <pc:docMk/>
            <pc:sldMk cId="164682334" sldId="419"/>
            <ac:spMk id="12" creationId="{6DD16AE6-4B3E-83CD-BA39-20C90F8410CF}"/>
          </ac:spMkLst>
        </pc:spChg>
        <pc:spChg chg="add del mod">
          <ac:chgData name="Pavla Dvořáková" userId="b9e094d9-285e-4e2b-814c-9c06a186ce6b" providerId="ADAL" clId="{116BBA7C-FE27-455A-BF7E-EE5CE56FA197}" dt="2024-03-01T11:13:50.183" v="2266" actId="21"/>
          <ac:spMkLst>
            <pc:docMk/>
            <pc:sldMk cId="164682334" sldId="419"/>
            <ac:spMk id="15" creationId="{20B09302-AFA1-73A9-B94E-4E5EF57DEE3A}"/>
          </ac:spMkLst>
        </pc:spChg>
        <pc:spChg chg="add del mod">
          <ac:chgData name="Pavla Dvořáková" userId="b9e094d9-285e-4e2b-814c-9c06a186ce6b" providerId="ADAL" clId="{116BBA7C-FE27-455A-BF7E-EE5CE56FA197}" dt="2024-03-01T11:14:02.001" v="2268" actId="21"/>
          <ac:spMkLst>
            <pc:docMk/>
            <pc:sldMk cId="164682334" sldId="419"/>
            <ac:spMk id="17" creationId="{76A96BB4-FA7E-368B-A762-94C6AC7D554A}"/>
          </ac:spMkLst>
        </pc:spChg>
        <pc:spChg chg="add del mod">
          <ac:chgData name="Pavla Dvořáková" userId="b9e094d9-285e-4e2b-814c-9c06a186ce6b" providerId="ADAL" clId="{116BBA7C-FE27-455A-BF7E-EE5CE56FA197}" dt="2024-03-07T13:34:52.977" v="4015" actId="478"/>
          <ac:spMkLst>
            <pc:docMk/>
            <pc:sldMk cId="164682334" sldId="419"/>
            <ac:spMk id="20" creationId="{1BA024EA-E984-1A25-7D1D-D3B24FA58E5B}"/>
          </ac:spMkLst>
        </pc:spChg>
        <pc:graphicFrameChg chg="add mod">
          <ac:chgData name="Pavla Dvořáková" userId="b9e094d9-285e-4e2b-814c-9c06a186ce6b" providerId="ADAL" clId="{116BBA7C-FE27-455A-BF7E-EE5CE56FA197}" dt="2024-03-01T11:08:51.513" v="2250" actId="1076"/>
          <ac:graphicFrameMkLst>
            <pc:docMk/>
            <pc:sldMk cId="164682334" sldId="419"/>
            <ac:graphicFrameMk id="3" creationId="{005F8400-563D-161E-84B8-015994B14DF7}"/>
          </ac:graphicFrameMkLst>
        </pc:graphicFrameChg>
        <pc:graphicFrameChg chg="add mod modGraphic">
          <ac:chgData name="Pavla Dvořáková" userId="b9e094d9-285e-4e2b-814c-9c06a186ce6b" providerId="ADAL" clId="{116BBA7C-FE27-455A-BF7E-EE5CE56FA197}" dt="2024-03-07T13:37:56.690" v="4041" actId="113"/>
          <ac:graphicFrameMkLst>
            <pc:docMk/>
            <pc:sldMk cId="164682334" sldId="419"/>
            <ac:graphicFrameMk id="8" creationId="{3D79EAC7-A739-80CC-96D6-C7D2EBA1C9EB}"/>
          </ac:graphicFrameMkLst>
        </pc:graphicFrameChg>
        <pc:graphicFrameChg chg="add mod modGraphic">
          <ac:chgData name="Pavla Dvořáková" userId="b9e094d9-285e-4e2b-814c-9c06a186ce6b" providerId="ADAL" clId="{116BBA7C-FE27-455A-BF7E-EE5CE56FA197}" dt="2024-03-07T13:38:00.092" v="4042" actId="113"/>
          <ac:graphicFrameMkLst>
            <pc:docMk/>
            <pc:sldMk cId="164682334" sldId="419"/>
            <ac:graphicFrameMk id="9" creationId="{1361B32C-9863-F214-5E6F-C9F7244268E7}"/>
          </ac:graphicFrameMkLst>
        </pc:graphicFrameChg>
        <pc:graphicFrameChg chg="add del mod">
          <ac:chgData name="Pavla Dvořáková" userId="b9e094d9-285e-4e2b-814c-9c06a186ce6b" providerId="ADAL" clId="{116BBA7C-FE27-455A-BF7E-EE5CE56FA197}" dt="2024-03-01T11:11:32.315" v="2255" actId="478"/>
          <ac:graphicFrameMkLst>
            <pc:docMk/>
            <pc:sldMk cId="164682334" sldId="419"/>
            <ac:graphicFrameMk id="10" creationId="{45214ACE-A5BE-454D-B001-48293B97C43C}"/>
          </ac:graphicFrameMkLst>
        </pc:graphicFrameChg>
        <pc:graphicFrameChg chg="add mod">
          <ac:chgData name="Pavla Dvořáková" userId="b9e094d9-285e-4e2b-814c-9c06a186ce6b" providerId="ADAL" clId="{116BBA7C-FE27-455A-BF7E-EE5CE56FA197}" dt="2024-03-01T11:13:41.061" v="2264"/>
          <ac:graphicFrameMkLst>
            <pc:docMk/>
            <pc:sldMk cId="164682334" sldId="419"/>
            <ac:graphicFrameMk id="13" creationId="{79F5422A-CCCB-B09B-C136-E003A34541C4}"/>
          </ac:graphicFrameMkLst>
        </pc:graphicFrameChg>
        <pc:graphicFrameChg chg="add del mod modGraphic">
          <ac:chgData name="Pavla Dvořáková" userId="b9e094d9-285e-4e2b-814c-9c06a186ce6b" providerId="ADAL" clId="{116BBA7C-FE27-455A-BF7E-EE5CE56FA197}" dt="2024-03-07T13:35:01.677" v="4017" actId="478"/>
          <ac:graphicFrameMkLst>
            <pc:docMk/>
            <pc:sldMk cId="164682334" sldId="419"/>
            <ac:graphicFrameMk id="18" creationId="{8A05205D-02B2-C7BC-ACB8-82A55499C1C1}"/>
          </ac:graphicFrameMkLst>
        </pc:graphicFrameChg>
        <pc:graphicFrameChg chg="add del mod modGraphic">
          <ac:chgData name="Pavla Dvořáková" userId="b9e094d9-285e-4e2b-814c-9c06a186ce6b" providerId="ADAL" clId="{116BBA7C-FE27-455A-BF7E-EE5CE56FA197}" dt="2024-03-07T13:34:59.104" v="4016" actId="478"/>
          <ac:graphicFrameMkLst>
            <pc:docMk/>
            <pc:sldMk cId="164682334" sldId="419"/>
            <ac:graphicFrameMk id="19" creationId="{E98CA487-5404-0BFF-5150-FB7EF45A5645}"/>
          </ac:graphicFrameMkLst>
        </pc:graphicFrameChg>
        <pc:picChg chg="del">
          <ac:chgData name="Pavla Dvořáková" userId="b9e094d9-285e-4e2b-814c-9c06a186ce6b" providerId="ADAL" clId="{116BBA7C-FE27-455A-BF7E-EE5CE56FA197}" dt="2024-03-01T11:17:45.989" v="2275" actId="478"/>
          <ac:picMkLst>
            <pc:docMk/>
            <pc:sldMk cId="164682334" sldId="419"/>
            <ac:picMk id="7" creationId="{F19622FB-D338-FFAF-BCE9-2E0A68DE98D9}"/>
          </ac:picMkLst>
        </pc:picChg>
      </pc:sldChg>
      <pc:sldChg chg="modSp">
        <pc:chgData name="Pavla Dvořáková" userId="b9e094d9-285e-4e2b-814c-9c06a186ce6b" providerId="ADAL" clId="{116BBA7C-FE27-455A-BF7E-EE5CE56FA197}" dt="2024-03-01T12:07:53.055" v="2425" actId="1076"/>
        <pc:sldMkLst>
          <pc:docMk/>
          <pc:sldMk cId="149585663" sldId="420"/>
        </pc:sldMkLst>
        <pc:picChg chg="mod">
          <ac:chgData name="Pavla Dvořáková" userId="b9e094d9-285e-4e2b-814c-9c06a186ce6b" providerId="ADAL" clId="{116BBA7C-FE27-455A-BF7E-EE5CE56FA197}" dt="2024-03-01T12:07:26.742" v="2419" actId="1076"/>
          <ac:picMkLst>
            <pc:docMk/>
            <pc:sldMk cId="149585663" sldId="420"/>
            <ac:picMk id="1026" creationId="{C9113848-23A7-E824-BF4F-89A4518EDB1A}"/>
          </ac:picMkLst>
        </pc:picChg>
        <pc:picChg chg="mod">
          <ac:chgData name="Pavla Dvořáková" userId="b9e094d9-285e-4e2b-814c-9c06a186ce6b" providerId="ADAL" clId="{116BBA7C-FE27-455A-BF7E-EE5CE56FA197}" dt="2024-03-01T12:07:30.277" v="2421" actId="1076"/>
          <ac:picMkLst>
            <pc:docMk/>
            <pc:sldMk cId="149585663" sldId="420"/>
            <ac:picMk id="1028" creationId="{FD5A86A5-FBC8-550D-C7A8-C12EEC6F46BD}"/>
          </ac:picMkLst>
        </pc:picChg>
        <pc:picChg chg="mod">
          <ac:chgData name="Pavla Dvořáková" userId="b9e094d9-285e-4e2b-814c-9c06a186ce6b" providerId="ADAL" clId="{116BBA7C-FE27-455A-BF7E-EE5CE56FA197}" dt="2024-03-01T12:07:49.411" v="2424" actId="1076"/>
          <ac:picMkLst>
            <pc:docMk/>
            <pc:sldMk cId="149585663" sldId="420"/>
            <ac:picMk id="1030" creationId="{AD29F612-C608-4C82-E5D5-7DEBE53CD94D}"/>
          </ac:picMkLst>
        </pc:picChg>
        <pc:picChg chg="mod">
          <ac:chgData name="Pavla Dvořáková" userId="b9e094d9-285e-4e2b-814c-9c06a186ce6b" providerId="ADAL" clId="{116BBA7C-FE27-455A-BF7E-EE5CE56FA197}" dt="2024-03-01T12:07:53.055" v="2425" actId="1076"/>
          <ac:picMkLst>
            <pc:docMk/>
            <pc:sldMk cId="149585663" sldId="420"/>
            <ac:picMk id="1032" creationId="{AED56992-9751-312A-6B44-F6EC5CAE71E3}"/>
          </ac:picMkLst>
        </pc:picChg>
      </pc:sldChg>
      <pc:sldChg chg="modSp new del mod">
        <pc:chgData name="Pavla Dvořáková" userId="b9e094d9-285e-4e2b-814c-9c06a186ce6b" providerId="ADAL" clId="{116BBA7C-FE27-455A-BF7E-EE5CE56FA197}" dt="2024-03-01T12:15:27.622" v="2572" actId="2696"/>
        <pc:sldMkLst>
          <pc:docMk/>
          <pc:sldMk cId="1541936691" sldId="421"/>
        </pc:sldMkLst>
        <pc:spChg chg="mod">
          <ac:chgData name="Pavla Dvořáková" userId="b9e094d9-285e-4e2b-814c-9c06a186ce6b" providerId="ADAL" clId="{116BBA7C-FE27-455A-BF7E-EE5CE56FA197}" dt="2024-02-28T10:51:57.279" v="605" actId="20577"/>
          <ac:spMkLst>
            <pc:docMk/>
            <pc:sldMk cId="1541936691" sldId="421"/>
            <ac:spMk id="2" creationId="{8A6656FF-EB7E-7050-3B3D-160C3F5C34CF}"/>
          </ac:spMkLst>
        </pc:spChg>
        <pc:spChg chg="mod">
          <ac:chgData name="Pavla Dvořáková" userId="b9e094d9-285e-4e2b-814c-9c06a186ce6b" providerId="ADAL" clId="{116BBA7C-FE27-455A-BF7E-EE5CE56FA197}" dt="2024-02-28T12:25:53.815" v="764" actId="20577"/>
          <ac:spMkLst>
            <pc:docMk/>
            <pc:sldMk cId="1541936691" sldId="421"/>
            <ac:spMk id="3" creationId="{37F51DD3-A081-B56F-3830-7D21FA2D9ED6}"/>
          </ac:spMkLst>
        </pc:spChg>
      </pc:sldChg>
      <pc:sldChg chg="modSp mod">
        <pc:chgData name="Pavla Dvořáková" userId="b9e094d9-285e-4e2b-814c-9c06a186ce6b" providerId="ADAL" clId="{116BBA7C-FE27-455A-BF7E-EE5CE56FA197}" dt="2024-03-01T12:06:30.894" v="2406" actId="20577"/>
        <pc:sldMkLst>
          <pc:docMk/>
          <pc:sldMk cId="2731975497" sldId="422"/>
        </pc:sldMkLst>
        <pc:spChg chg="mod">
          <ac:chgData name="Pavla Dvořáková" userId="b9e094d9-285e-4e2b-814c-9c06a186ce6b" providerId="ADAL" clId="{116BBA7C-FE27-455A-BF7E-EE5CE56FA197}" dt="2024-03-01T12:06:30.894" v="2406" actId="20577"/>
          <ac:spMkLst>
            <pc:docMk/>
            <pc:sldMk cId="2731975497" sldId="422"/>
            <ac:spMk id="2" creationId="{6F929564-FAAF-EE3B-1B67-D0F2970E9DC8}"/>
          </ac:spMkLst>
        </pc:spChg>
      </pc:sldChg>
      <pc:sldChg chg="addSp delSp modSp add mod">
        <pc:chgData name="Pavla Dvořáková" userId="b9e094d9-285e-4e2b-814c-9c06a186ce6b" providerId="ADAL" clId="{116BBA7C-FE27-455A-BF7E-EE5CE56FA197}" dt="2024-03-07T13:34:21.685" v="4013" actId="20577"/>
        <pc:sldMkLst>
          <pc:docMk/>
          <pc:sldMk cId="2754175569" sldId="424"/>
        </pc:sldMkLst>
        <pc:spChg chg="mod">
          <ac:chgData name="Pavla Dvořáková" userId="b9e094d9-285e-4e2b-814c-9c06a186ce6b" providerId="ADAL" clId="{116BBA7C-FE27-455A-BF7E-EE5CE56FA197}" dt="2024-03-07T13:34:21.685" v="4013" actId="20577"/>
          <ac:spMkLst>
            <pc:docMk/>
            <pc:sldMk cId="2754175569" sldId="424"/>
            <ac:spMk id="2" creationId="{749C2EF7-CA83-1A5F-BF27-B40DB515AA40}"/>
          </ac:spMkLst>
        </pc:spChg>
        <pc:spChg chg="mod">
          <ac:chgData name="Pavla Dvořáková" userId="b9e094d9-285e-4e2b-814c-9c06a186ce6b" providerId="ADAL" clId="{116BBA7C-FE27-455A-BF7E-EE5CE56FA197}" dt="2024-03-06T13:44:47.135" v="3937" actId="14100"/>
          <ac:spMkLst>
            <pc:docMk/>
            <pc:sldMk cId="2754175569" sldId="424"/>
            <ac:spMk id="3" creationId="{B8300517-1E71-0042-F81F-E3999DC649EA}"/>
          </ac:spMkLst>
        </pc:spChg>
        <pc:picChg chg="mod">
          <ac:chgData name="Pavla Dvořáková" userId="b9e094d9-285e-4e2b-814c-9c06a186ce6b" providerId="ADAL" clId="{116BBA7C-FE27-455A-BF7E-EE5CE56FA197}" dt="2024-03-06T13:40:06.981" v="3933" actId="1076"/>
          <ac:picMkLst>
            <pc:docMk/>
            <pc:sldMk cId="2754175569" sldId="424"/>
            <ac:picMk id="4" creationId="{5488BE32-3CD4-3D04-AA27-61FABE83D84E}"/>
          </ac:picMkLst>
        </pc:picChg>
        <pc:picChg chg="add mod">
          <ac:chgData name="Pavla Dvořáková" userId="b9e094d9-285e-4e2b-814c-9c06a186ce6b" providerId="ADAL" clId="{116BBA7C-FE27-455A-BF7E-EE5CE56FA197}" dt="2024-03-06T13:39:28.260" v="3928"/>
          <ac:picMkLst>
            <pc:docMk/>
            <pc:sldMk cId="2754175569" sldId="424"/>
            <ac:picMk id="5" creationId="{40F3DB86-B755-5BAF-1857-F5A7508396EA}"/>
          </ac:picMkLst>
        </pc:picChg>
        <pc:picChg chg="del">
          <ac:chgData name="Pavla Dvořáková" userId="b9e094d9-285e-4e2b-814c-9c06a186ce6b" providerId="ADAL" clId="{116BBA7C-FE27-455A-BF7E-EE5CE56FA197}" dt="2024-03-01T12:34:47.752" v="3173" actId="478"/>
          <ac:picMkLst>
            <pc:docMk/>
            <pc:sldMk cId="2754175569" sldId="424"/>
            <ac:picMk id="7" creationId="{72F4D944-D97B-3E8E-021B-A7CF1957B007}"/>
          </ac:picMkLst>
        </pc:picChg>
      </pc:sldChg>
      <pc:sldChg chg="new del">
        <pc:chgData name="Pavla Dvořáková" userId="b9e094d9-285e-4e2b-814c-9c06a186ce6b" providerId="ADAL" clId="{116BBA7C-FE27-455A-BF7E-EE5CE56FA197}" dt="2024-03-04T13:39:47.317" v="3235" actId="47"/>
        <pc:sldMkLst>
          <pc:docMk/>
          <pc:sldMk cId="2657417378" sldId="426"/>
        </pc:sldMkLst>
      </pc:sldChg>
      <pc:sldChg chg="modSp del mod">
        <pc:chgData name="Pavla Dvořáková" userId="b9e094d9-285e-4e2b-814c-9c06a186ce6b" providerId="ADAL" clId="{116BBA7C-FE27-455A-BF7E-EE5CE56FA197}" dt="2024-03-06T14:04:15.562" v="3938" actId="2696"/>
        <pc:sldMkLst>
          <pc:docMk/>
          <pc:sldMk cId="4000288117" sldId="426"/>
        </pc:sldMkLst>
        <pc:spChg chg="mod">
          <ac:chgData name="Pavla Dvořáková" userId="b9e094d9-285e-4e2b-814c-9c06a186ce6b" providerId="ADAL" clId="{116BBA7C-FE27-455A-BF7E-EE5CE56FA197}" dt="2024-03-04T15:43:45.573" v="3680" actId="14100"/>
          <ac:spMkLst>
            <pc:docMk/>
            <pc:sldMk cId="4000288117" sldId="426"/>
            <ac:spMk id="3" creationId="{A864A319-D73D-F659-C35E-8C9AF28C04C1}"/>
          </ac:spMkLst>
        </pc:spChg>
        <pc:graphicFrameChg chg="mod modGraphic">
          <ac:chgData name="Pavla Dvořáková" userId="b9e094d9-285e-4e2b-814c-9c06a186ce6b" providerId="ADAL" clId="{116BBA7C-FE27-455A-BF7E-EE5CE56FA197}" dt="2024-03-04T15:51:40.767" v="3918" actId="20577"/>
          <ac:graphicFrameMkLst>
            <pc:docMk/>
            <pc:sldMk cId="4000288117" sldId="426"/>
            <ac:graphicFrameMk id="5" creationId="{BB39B554-8044-1450-BDB8-6CB440F8C04F}"/>
          </ac:graphicFrameMkLst>
        </pc:graphicFrameChg>
        <pc:picChg chg="mod">
          <ac:chgData name="Pavla Dvořáková" userId="b9e094d9-285e-4e2b-814c-9c06a186ce6b" providerId="ADAL" clId="{116BBA7C-FE27-455A-BF7E-EE5CE56FA197}" dt="2024-03-04T15:43:48.925" v="3681" actId="1076"/>
          <ac:picMkLst>
            <pc:docMk/>
            <pc:sldMk cId="4000288117" sldId="426"/>
            <ac:picMk id="4" creationId="{CA74B222-E498-0B79-D8E9-17F10D45AC45}"/>
          </ac:picMkLst>
        </pc:picChg>
      </pc:sldChg>
    </pc:docChg>
  </pc:docChgLst>
  <pc:docChgLst>
    <pc:chgData name="Alena Nováková" userId="70640ab2-8543-4e4d-b13b-c90c83b4e8dc" providerId="ADAL" clId="{CFB3DA11-4DCF-42E7-A85A-F692CE5018A1}"/>
    <pc:docChg chg="undo redo custSel addSld delSld modSld sldOrd">
      <pc:chgData name="Alena Nováková" userId="70640ab2-8543-4e4d-b13b-c90c83b4e8dc" providerId="ADAL" clId="{CFB3DA11-4DCF-42E7-A85A-F692CE5018A1}" dt="2022-11-15T05:50:51.867" v="2185" actId="20577"/>
      <pc:docMkLst>
        <pc:docMk/>
      </pc:docMkLst>
      <pc:sldChg chg="modSp mod">
        <pc:chgData name="Alena Nováková" userId="70640ab2-8543-4e4d-b13b-c90c83b4e8dc" providerId="ADAL" clId="{CFB3DA11-4DCF-42E7-A85A-F692CE5018A1}" dt="2022-11-13T14:45:23.006" v="349" actId="113"/>
        <pc:sldMkLst>
          <pc:docMk/>
          <pc:sldMk cId="24660651" sldId="257"/>
        </pc:sldMkLst>
        <pc:spChg chg="mod">
          <ac:chgData name="Alena Nováková" userId="70640ab2-8543-4e4d-b13b-c90c83b4e8dc" providerId="ADAL" clId="{CFB3DA11-4DCF-42E7-A85A-F692CE5018A1}" dt="2022-11-13T14:45:23.006" v="349" actId="113"/>
          <ac:spMkLst>
            <pc:docMk/>
            <pc:sldMk cId="24660651" sldId="257"/>
            <ac:spMk id="3" creationId="{76FA776C-AE85-4F71-89B5-B2D86B4B6E25}"/>
          </ac:spMkLst>
        </pc:spChg>
      </pc:sldChg>
      <pc:sldChg chg="modSp mod">
        <pc:chgData name="Alena Nováková" userId="70640ab2-8543-4e4d-b13b-c90c83b4e8dc" providerId="ADAL" clId="{CFB3DA11-4DCF-42E7-A85A-F692CE5018A1}" dt="2022-10-30T05:21:51.918" v="1" actId="6549"/>
        <pc:sldMkLst>
          <pc:docMk/>
          <pc:sldMk cId="3241288794" sldId="266"/>
        </pc:sldMkLst>
        <pc:spChg chg="mod">
          <ac:chgData name="Alena Nováková" userId="70640ab2-8543-4e4d-b13b-c90c83b4e8dc" providerId="ADAL" clId="{CFB3DA11-4DCF-42E7-A85A-F692CE5018A1}" dt="2022-10-30T05:21:51.918" v="1" actId="6549"/>
          <ac:spMkLst>
            <pc:docMk/>
            <pc:sldMk cId="3241288794" sldId="266"/>
            <ac:spMk id="3" creationId="{FBC59196-9F3A-4CDF-82A4-673AD034FE66}"/>
          </ac:spMkLst>
        </pc:spChg>
      </pc:sldChg>
      <pc:sldChg chg="modSp mod">
        <pc:chgData name="Alena Nováková" userId="70640ab2-8543-4e4d-b13b-c90c83b4e8dc" providerId="ADAL" clId="{CFB3DA11-4DCF-42E7-A85A-F692CE5018A1}" dt="2022-11-13T14:46:34.233" v="377" actId="6549"/>
        <pc:sldMkLst>
          <pc:docMk/>
          <pc:sldMk cId="4229185051" sldId="269"/>
        </pc:sldMkLst>
        <pc:spChg chg="mod">
          <ac:chgData name="Alena Nováková" userId="70640ab2-8543-4e4d-b13b-c90c83b4e8dc" providerId="ADAL" clId="{CFB3DA11-4DCF-42E7-A85A-F692CE5018A1}" dt="2022-11-13T14:46:34.233" v="377" actId="6549"/>
          <ac:spMkLst>
            <pc:docMk/>
            <pc:sldMk cId="4229185051" sldId="269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CFB3DA11-4DCF-42E7-A85A-F692CE5018A1}" dt="2022-11-13T14:50:57.097" v="410" actId="6549"/>
        <pc:sldMkLst>
          <pc:docMk/>
          <pc:sldMk cId="135837720" sldId="273"/>
        </pc:sldMkLst>
        <pc:spChg chg="mod">
          <ac:chgData name="Alena Nováková" userId="70640ab2-8543-4e4d-b13b-c90c83b4e8dc" providerId="ADAL" clId="{CFB3DA11-4DCF-42E7-A85A-F692CE5018A1}" dt="2022-11-13T14:50:57.097" v="410" actId="6549"/>
          <ac:spMkLst>
            <pc:docMk/>
            <pc:sldMk cId="135837720" sldId="273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CFB3DA11-4DCF-42E7-A85A-F692CE5018A1}" dt="2022-11-13T14:51:35.141" v="411" actId="6549"/>
        <pc:sldMkLst>
          <pc:docMk/>
          <pc:sldMk cId="3062268301" sldId="276"/>
        </pc:sldMkLst>
        <pc:spChg chg="mod">
          <ac:chgData name="Alena Nováková" userId="70640ab2-8543-4e4d-b13b-c90c83b4e8dc" providerId="ADAL" clId="{CFB3DA11-4DCF-42E7-A85A-F692CE5018A1}" dt="2022-11-13T14:51:35.141" v="411" actId="6549"/>
          <ac:spMkLst>
            <pc:docMk/>
            <pc:sldMk cId="3062268301" sldId="276"/>
            <ac:spMk id="3" creationId="{E9C43D0C-A677-48EC-9442-6133D4932A0F}"/>
          </ac:spMkLst>
        </pc:spChg>
      </pc:sldChg>
      <pc:sldChg chg="modSp mod ord">
        <pc:chgData name="Alena Nováková" userId="70640ab2-8543-4e4d-b13b-c90c83b4e8dc" providerId="ADAL" clId="{CFB3DA11-4DCF-42E7-A85A-F692CE5018A1}" dt="2022-11-15T05:26:07.378" v="1557"/>
        <pc:sldMkLst>
          <pc:docMk/>
          <pc:sldMk cId="3058895603" sldId="316"/>
        </pc:sldMkLst>
        <pc:spChg chg="mod">
          <ac:chgData name="Alena Nováková" userId="70640ab2-8543-4e4d-b13b-c90c83b4e8dc" providerId="ADAL" clId="{CFB3DA11-4DCF-42E7-A85A-F692CE5018A1}" dt="2022-11-13T14:59:33.255" v="1003" actId="6549"/>
          <ac:spMkLst>
            <pc:docMk/>
            <pc:sldMk cId="3058895603" sldId="316"/>
            <ac:spMk id="2" creationId="{2B8B2A5D-28CA-4439-A333-2039FBEC2B07}"/>
          </ac:spMkLst>
        </pc:spChg>
      </pc:sldChg>
      <pc:sldChg chg="modSp add mod ord">
        <pc:chgData name="Alena Nováková" userId="70640ab2-8543-4e4d-b13b-c90c83b4e8dc" providerId="ADAL" clId="{CFB3DA11-4DCF-42E7-A85A-F692CE5018A1}" dt="2022-11-13T14:49:46.715" v="384" actId="6549"/>
        <pc:sldMkLst>
          <pc:docMk/>
          <pc:sldMk cId="3573553956" sldId="336"/>
        </pc:sldMkLst>
        <pc:spChg chg="mod">
          <ac:chgData name="Alena Nováková" userId="70640ab2-8543-4e4d-b13b-c90c83b4e8dc" providerId="ADAL" clId="{CFB3DA11-4DCF-42E7-A85A-F692CE5018A1}" dt="2022-10-30T05:22:21.735" v="24" actId="20577"/>
          <ac:spMkLst>
            <pc:docMk/>
            <pc:sldMk cId="3573553956" sldId="336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4:49:46.715" v="384" actId="6549"/>
          <ac:spMkLst>
            <pc:docMk/>
            <pc:sldMk cId="3573553956" sldId="336"/>
            <ac:spMk id="3" creationId="{E9C43D0C-A677-48EC-9442-6133D4932A0F}"/>
          </ac:spMkLst>
        </pc:spChg>
      </pc:sldChg>
      <pc:sldChg chg="modSp add del mod">
        <pc:chgData name="Alena Nováková" userId="70640ab2-8543-4e4d-b13b-c90c83b4e8dc" providerId="ADAL" clId="{CFB3DA11-4DCF-42E7-A85A-F692CE5018A1}" dt="2022-11-13T14:57:59.310" v="969" actId="20577"/>
        <pc:sldMkLst>
          <pc:docMk/>
          <pc:sldMk cId="526910132" sldId="338"/>
        </pc:sldMkLst>
        <pc:spChg chg="mod">
          <ac:chgData name="Alena Nováková" userId="70640ab2-8543-4e4d-b13b-c90c83b4e8dc" providerId="ADAL" clId="{CFB3DA11-4DCF-42E7-A85A-F692CE5018A1}" dt="2022-11-13T14:53:12.912" v="461" actId="20577"/>
          <ac:spMkLst>
            <pc:docMk/>
            <pc:sldMk cId="526910132" sldId="338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4:57:59.310" v="969" actId="20577"/>
          <ac:spMkLst>
            <pc:docMk/>
            <pc:sldMk cId="526910132" sldId="338"/>
            <ac:spMk id="3" creationId="{E9C43D0C-A677-48EC-9442-6133D4932A0F}"/>
          </ac:spMkLst>
        </pc:spChg>
      </pc:sldChg>
      <pc:sldChg chg="add del">
        <pc:chgData name="Alena Nováková" userId="70640ab2-8543-4e4d-b13b-c90c83b4e8dc" providerId="ADAL" clId="{CFB3DA11-4DCF-42E7-A85A-F692CE5018A1}" dt="2022-11-13T14:47:33.207" v="379" actId="2890"/>
        <pc:sldMkLst>
          <pc:docMk/>
          <pc:sldMk cId="3045984988" sldId="338"/>
        </pc:sldMkLst>
      </pc:sldChg>
      <pc:sldChg chg="modSp add mod">
        <pc:chgData name="Alena Nováková" userId="70640ab2-8543-4e4d-b13b-c90c83b4e8dc" providerId="ADAL" clId="{CFB3DA11-4DCF-42E7-A85A-F692CE5018A1}" dt="2022-11-13T15:11:24.079" v="1555" actId="113"/>
        <pc:sldMkLst>
          <pc:docMk/>
          <pc:sldMk cId="2206932653" sldId="339"/>
        </pc:sldMkLst>
        <pc:spChg chg="mod">
          <ac:chgData name="Alena Nováková" userId="70640ab2-8543-4e4d-b13b-c90c83b4e8dc" providerId="ADAL" clId="{CFB3DA11-4DCF-42E7-A85A-F692CE5018A1}" dt="2022-11-13T15:00:06.976" v="1024" actId="20577"/>
          <ac:spMkLst>
            <pc:docMk/>
            <pc:sldMk cId="2206932653" sldId="339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5:11:24.079" v="1555" actId="113"/>
          <ac:spMkLst>
            <pc:docMk/>
            <pc:sldMk cId="2206932653" sldId="339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CFB3DA11-4DCF-42E7-A85A-F692CE5018A1}" dt="2022-11-15T05:50:51.867" v="2185" actId="20577"/>
        <pc:sldMkLst>
          <pc:docMk/>
          <pc:sldMk cId="3058037425" sldId="341"/>
        </pc:sldMkLst>
        <pc:spChg chg="mod">
          <ac:chgData name="Alena Nováková" userId="70640ab2-8543-4e4d-b13b-c90c83b4e8dc" providerId="ADAL" clId="{CFB3DA11-4DCF-42E7-A85A-F692CE5018A1}" dt="2022-11-15T05:26:49.902" v="1583" actId="20577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5T05:50:51.867" v="2185" actId="20577"/>
          <ac:spMkLst>
            <pc:docMk/>
            <pc:sldMk cId="3058037425" sldId="341"/>
            <ac:spMk id="9" creationId="{98E089D8-2DE0-410E-93CB-5D9316C82E59}"/>
          </ac:spMkLst>
        </pc:spChg>
      </pc:sldChg>
    </pc:docChg>
  </pc:docChgLst>
  <pc:docChgLst>
    <pc:chgData name="Alena Nováková" userId="70640ab2-8543-4e4d-b13b-c90c83b4e8dc" providerId="ADAL" clId="{067956D5-9F38-4371-8478-B8AAD6BB08F1}"/>
    <pc:docChg chg="custSel addSld delSld modSld sldOrd">
      <pc:chgData name="Alena Nováková" userId="70640ab2-8543-4e4d-b13b-c90c83b4e8dc" providerId="ADAL" clId="{067956D5-9F38-4371-8478-B8AAD6BB08F1}" dt="2023-04-26T16:52:42.362" v="1771" actId="20577"/>
      <pc:docMkLst>
        <pc:docMk/>
      </pc:docMkLst>
      <pc:sldChg chg="modSp mod">
        <pc:chgData name="Alena Nováková" userId="70640ab2-8543-4e4d-b13b-c90c83b4e8dc" providerId="ADAL" clId="{067956D5-9F38-4371-8478-B8AAD6BB08F1}" dt="2023-04-23T06:31:27.594" v="1040" actId="6549"/>
        <pc:sldMkLst>
          <pc:docMk/>
          <pc:sldMk cId="14058089" sldId="313"/>
        </pc:sldMkLst>
        <pc:spChg chg="mod">
          <ac:chgData name="Alena Nováková" userId="70640ab2-8543-4e4d-b13b-c90c83b4e8dc" providerId="ADAL" clId="{067956D5-9F38-4371-8478-B8AAD6BB08F1}" dt="2023-04-23T06:31:27.594" v="1040" actId="6549"/>
          <ac:spMkLst>
            <pc:docMk/>
            <pc:sldMk cId="14058089" sldId="313"/>
            <ac:spMk id="2" creationId="{DD20969D-EB84-46F9-BA54-36A3770C2845}"/>
          </ac:spMkLst>
        </pc:spChg>
      </pc:sldChg>
      <pc:sldChg chg="modSp mod">
        <pc:chgData name="Alena Nováková" userId="70640ab2-8543-4e4d-b13b-c90c83b4e8dc" providerId="ADAL" clId="{067956D5-9F38-4371-8478-B8AAD6BB08F1}" dt="2023-04-24T10:52:51.016" v="1723" actId="255"/>
        <pc:sldMkLst>
          <pc:docMk/>
          <pc:sldMk cId="2527625731" sldId="320"/>
        </pc:sldMkLst>
        <pc:spChg chg="mod">
          <ac:chgData name="Alena Nováková" userId="70640ab2-8543-4e4d-b13b-c90c83b4e8dc" providerId="ADAL" clId="{067956D5-9F38-4371-8478-B8AAD6BB08F1}" dt="2023-04-23T06:10:57.124" v="28" actId="20577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52:51.016" v="1723" actId="255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Alena Nováková" userId="70640ab2-8543-4e4d-b13b-c90c83b4e8dc" providerId="ADAL" clId="{067956D5-9F38-4371-8478-B8AAD6BB08F1}" dt="2023-04-23T06:28:13.387" v="1004" actId="2696"/>
        <pc:sldMkLst>
          <pc:docMk/>
          <pc:sldMk cId="2206932653" sldId="339"/>
        </pc:sldMkLst>
      </pc:sldChg>
      <pc:sldChg chg="modSp mod">
        <pc:chgData name="Alena Nováková" userId="70640ab2-8543-4e4d-b13b-c90c83b4e8dc" providerId="ADAL" clId="{067956D5-9F38-4371-8478-B8AAD6BB08F1}" dt="2023-04-23T06:41:14.530" v="1389" actId="113"/>
        <pc:sldMkLst>
          <pc:docMk/>
          <pc:sldMk cId="1984793169" sldId="340"/>
        </pc:sldMkLst>
        <pc:spChg chg="mod">
          <ac:chgData name="Alena Nováková" userId="70640ab2-8543-4e4d-b13b-c90c83b4e8dc" providerId="ADAL" clId="{067956D5-9F38-4371-8478-B8AAD6BB08F1}" dt="2023-04-23T06:41:14.530" v="1389" actId="113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Alena Nováková" userId="70640ab2-8543-4e4d-b13b-c90c83b4e8dc" providerId="ADAL" clId="{067956D5-9F38-4371-8478-B8AAD6BB08F1}" dt="2023-04-24T10:34:58.658" v="1654" actId="6549"/>
        <pc:sldMkLst>
          <pc:docMk/>
          <pc:sldMk cId="3058037425" sldId="341"/>
        </pc:sldMkLst>
        <pc:spChg chg="mod">
          <ac:chgData name="Alena Nováková" userId="70640ab2-8543-4e4d-b13b-c90c83b4e8dc" providerId="ADAL" clId="{067956D5-9F38-4371-8478-B8AAD6BB08F1}" dt="2023-04-23T06:22:41.601" v="935" actId="20577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34:58.658" v="1654" actId="6549"/>
          <ac:spMkLst>
            <pc:docMk/>
            <pc:sldMk cId="3058037425" sldId="341"/>
            <ac:spMk id="9" creationId="{98E089D8-2DE0-410E-93CB-5D9316C82E59}"/>
          </ac:spMkLst>
        </pc:spChg>
      </pc:sldChg>
      <pc:sldChg chg="add">
        <pc:chgData name="Alena Nováková" userId="70640ab2-8543-4e4d-b13b-c90c83b4e8dc" providerId="ADAL" clId="{067956D5-9F38-4371-8478-B8AAD6BB08F1}" dt="2023-04-23T06:28:19.317" v="1005" actId="2890"/>
        <pc:sldMkLst>
          <pc:docMk/>
          <pc:sldMk cId="1841192487" sldId="373"/>
        </pc:sldMkLst>
      </pc:sldChg>
      <pc:sldChg chg="modSp add mod ord">
        <pc:chgData name="Alena Nováková" userId="70640ab2-8543-4e4d-b13b-c90c83b4e8dc" providerId="ADAL" clId="{067956D5-9F38-4371-8478-B8AAD6BB08F1}" dt="2023-04-26T16:52:42.362" v="1771" actId="20577"/>
        <pc:sldMkLst>
          <pc:docMk/>
          <pc:sldMk cId="4227258866" sldId="374"/>
        </pc:sldMkLst>
        <pc:spChg chg="mod">
          <ac:chgData name="Alena Nováková" userId="70640ab2-8543-4e4d-b13b-c90c83b4e8dc" providerId="ADAL" clId="{067956D5-9F38-4371-8478-B8AAD6BB08F1}" dt="2023-04-23T06:32:10.643" v="1099" actId="20577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6T16:52:42.362" v="1771" actId="20577"/>
          <ac:spMkLst>
            <pc:docMk/>
            <pc:sldMk cId="4227258866" sldId="374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067956D5-9F38-4371-8478-B8AAD6BB08F1}" dt="2023-04-23T06:40:03.345" v="1348" actId="6549"/>
        <pc:sldMkLst>
          <pc:docMk/>
          <pc:sldMk cId="1767167440" sldId="375"/>
        </pc:sldMkLst>
        <pc:spChg chg="mod">
          <ac:chgData name="Alena Nováková" userId="70640ab2-8543-4e4d-b13b-c90c83b4e8dc" providerId="ADAL" clId="{067956D5-9F38-4371-8478-B8AAD6BB08F1}" dt="2023-04-23T06:37:37.849" v="1253" actId="20577"/>
          <ac:spMkLst>
            <pc:docMk/>
            <pc:sldMk cId="1767167440" sldId="375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3T06:40:03.345" v="1348" actId="6549"/>
          <ac:spMkLst>
            <pc:docMk/>
            <pc:sldMk cId="1767167440" sldId="375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067956D5-9F38-4371-8478-B8AAD6BB08F1}" dt="2023-04-23T06:39:49.123" v="1347" actId="20577"/>
        <pc:sldMkLst>
          <pc:docMk/>
          <pc:sldMk cId="1628733136" sldId="376"/>
        </pc:sldMkLst>
        <pc:spChg chg="mod">
          <ac:chgData name="Alena Nováková" userId="70640ab2-8543-4e4d-b13b-c90c83b4e8dc" providerId="ADAL" clId="{067956D5-9F38-4371-8478-B8AAD6BB08F1}" dt="2023-04-23T06:39:02.487" v="1304" actId="20577"/>
          <ac:spMkLst>
            <pc:docMk/>
            <pc:sldMk cId="1628733136" sldId="376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3T06:39:49.123" v="1347" actId="20577"/>
          <ac:spMkLst>
            <pc:docMk/>
            <pc:sldMk cId="1628733136" sldId="376"/>
            <ac:spMk id="9" creationId="{98E089D8-2DE0-410E-93CB-5D9316C82E59}"/>
          </ac:spMkLst>
        </pc:spChg>
      </pc:sldChg>
      <pc:sldChg chg="modSp add mod ord">
        <pc:chgData name="Alena Nováková" userId="70640ab2-8543-4e4d-b13b-c90c83b4e8dc" providerId="ADAL" clId="{067956D5-9F38-4371-8478-B8AAD6BB08F1}" dt="2023-04-24T10:52:36.744" v="1722" actId="255"/>
        <pc:sldMkLst>
          <pc:docMk/>
          <pc:sldMk cId="1076484247" sldId="377"/>
        </pc:sldMkLst>
        <pc:spChg chg="mod">
          <ac:chgData name="Alena Nováková" userId="70640ab2-8543-4e4d-b13b-c90c83b4e8dc" providerId="ADAL" clId="{067956D5-9F38-4371-8478-B8AAD6BB08F1}" dt="2023-04-24T10:52:36.744" v="1722" actId="255"/>
          <ac:spMkLst>
            <pc:docMk/>
            <pc:sldMk cId="1076484247" sldId="377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52:00.104" v="1690" actId="6549"/>
          <ac:spMkLst>
            <pc:docMk/>
            <pc:sldMk cId="1076484247" sldId="377"/>
            <ac:spMk id="9" creationId="{98E089D8-2DE0-410E-93CB-5D9316C82E59}"/>
          </ac:spMkLst>
        </pc:spChg>
      </pc:sldChg>
      <pc:sldChg chg="add del">
        <pc:chgData name="Alena Nováková" userId="70640ab2-8543-4e4d-b13b-c90c83b4e8dc" providerId="ADAL" clId="{067956D5-9F38-4371-8478-B8AAD6BB08F1}" dt="2023-04-24T10:28:38.773" v="1396" actId="2696"/>
        <pc:sldMkLst>
          <pc:docMk/>
          <pc:sldMk cId="1102063008" sldId="377"/>
        </pc:sldMkLst>
      </pc:sldChg>
    </pc:docChg>
  </pc:docChgLst>
  <pc:docChgLst>
    <pc:chgData name="Tereza Houšková" userId="cc6f5d99-358d-4ddf-af7e-0fd823e118a1" providerId="ADAL" clId="{EFB11031-2A48-4E16-93EE-892DF2C9B65C}"/>
    <pc:docChg chg="undo custSel addSld delSld modSld sldOrd">
      <pc:chgData name="Tereza Houšková" userId="cc6f5d99-358d-4ddf-af7e-0fd823e118a1" providerId="ADAL" clId="{EFB11031-2A48-4E16-93EE-892DF2C9B65C}" dt="2022-11-14T14:15:33.663" v="5014" actId="2696"/>
      <pc:docMkLst>
        <pc:docMk/>
      </pc:docMkLst>
      <pc:sldChg chg="del">
        <pc:chgData name="Tereza Houšková" userId="cc6f5d99-358d-4ddf-af7e-0fd823e118a1" providerId="ADAL" clId="{EFB11031-2A48-4E16-93EE-892DF2C9B65C}" dt="2022-10-13T10:52:04.325" v="124" actId="47"/>
        <pc:sldMkLst>
          <pc:docMk/>
          <pc:sldMk cId="2046005451" sldId="256"/>
        </pc:sldMkLst>
      </pc:sldChg>
      <pc:sldChg chg="modSp del mod">
        <pc:chgData name="Tereza Houšková" userId="cc6f5d99-358d-4ddf-af7e-0fd823e118a1" providerId="ADAL" clId="{EFB11031-2A48-4E16-93EE-892DF2C9B65C}" dt="2022-11-14T14:15:33.663" v="5014" actId="2696"/>
        <pc:sldMkLst>
          <pc:docMk/>
          <pc:sldMk cId="24660651" sldId="257"/>
        </pc:sldMkLst>
        <pc:spChg chg="mod">
          <ac:chgData name="Tereza Houšková" userId="cc6f5d99-358d-4ddf-af7e-0fd823e118a1" providerId="ADAL" clId="{EFB11031-2A48-4E16-93EE-892DF2C9B65C}" dt="2022-11-14T14:11:06.539" v="5002" actId="404"/>
          <ac:spMkLst>
            <pc:docMk/>
            <pc:sldMk cId="24660651" sldId="257"/>
            <ac:spMk id="2" creationId="{BA9E9925-AA6A-4D70-BEFA-2BFF662C2E54}"/>
          </ac:spMkLst>
        </pc:spChg>
        <pc:spChg chg="mod">
          <ac:chgData name="Tereza Houšková" userId="cc6f5d99-358d-4ddf-af7e-0fd823e118a1" providerId="ADAL" clId="{EFB11031-2A48-4E16-93EE-892DF2C9B65C}" dt="2022-11-14T14:11:37.166" v="5012" actId="20577"/>
          <ac:spMkLst>
            <pc:docMk/>
            <pc:sldMk cId="24660651" sldId="257"/>
            <ac:spMk id="3" creationId="{76FA776C-AE85-4F71-89B5-B2D86B4B6E25}"/>
          </ac:spMkLst>
        </pc:spChg>
        <pc:picChg chg="mod">
          <ac:chgData name="Tereza Houšková" userId="cc6f5d99-358d-4ddf-af7e-0fd823e118a1" providerId="ADAL" clId="{EFB11031-2A48-4E16-93EE-892DF2C9B65C}" dt="2022-11-14T14:11:46.382" v="5013" actId="1076"/>
          <ac:picMkLst>
            <pc:docMk/>
            <pc:sldMk cId="24660651" sldId="257"/>
            <ac:picMk id="5" creationId="{11FDED78-0066-4F1D-B46B-27216CD091F2}"/>
          </ac:picMkLst>
        </pc:picChg>
        <pc:picChg chg="mod">
          <ac:chgData name="Tereza Houšková" userId="cc6f5d99-358d-4ddf-af7e-0fd823e118a1" providerId="ADAL" clId="{EFB11031-2A48-4E16-93EE-892DF2C9B65C}" dt="2022-10-13T10:50:52.747" v="106" actId="1076"/>
          <ac:picMkLst>
            <pc:docMk/>
            <pc:sldMk cId="24660651" sldId="257"/>
            <ac:picMk id="18" creationId="{5876A20D-93B9-4BFD-BD8B-70D5389C8560}"/>
          </ac:picMkLst>
        </pc:picChg>
      </pc:sldChg>
      <pc:sldChg chg="del">
        <pc:chgData name="Tereza Houšková" userId="cc6f5d99-358d-4ddf-af7e-0fd823e118a1" providerId="ADAL" clId="{EFB11031-2A48-4E16-93EE-892DF2C9B65C}" dt="2022-10-13T10:52:05.330" v="125" actId="47"/>
        <pc:sldMkLst>
          <pc:docMk/>
          <pc:sldMk cId="3841236341" sldId="258"/>
        </pc:sldMkLst>
      </pc:sldChg>
      <pc:sldChg chg="del">
        <pc:chgData name="Tereza Houšková" userId="cc6f5d99-358d-4ddf-af7e-0fd823e118a1" providerId="ADAL" clId="{EFB11031-2A48-4E16-93EE-892DF2C9B65C}" dt="2022-10-13T10:52:07.291" v="127" actId="47"/>
        <pc:sldMkLst>
          <pc:docMk/>
          <pc:sldMk cId="3026912826" sldId="260"/>
        </pc:sldMkLst>
      </pc:sldChg>
      <pc:sldChg chg="del">
        <pc:chgData name="Tereza Houšková" userId="cc6f5d99-358d-4ddf-af7e-0fd823e118a1" providerId="ADAL" clId="{EFB11031-2A48-4E16-93EE-892DF2C9B65C}" dt="2022-10-13T10:52:06.256" v="126" actId="47"/>
        <pc:sldMkLst>
          <pc:docMk/>
          <pc:sldMk cId="3908710261" sldId="261"/>
        </pc:sldMkLst>
      </pc:sldChg>
      <pc:sldChg chg="del">
        <pc:chgData name="Tereza Houšková" userId="cc6f5d99-358d-4ddf-af7e-0fd823e118a1" providerId="ADAL" clId="{EFB11031-2A48-4E16-93EE-892DF2C9B65C}" dt="2022-10-13T10:52:08.265" v="128" actId="47"/>
        <pc:sldMkLst>
          <pc:docMk/>
          <pc:sldMk cId="889006561" sldId="262"/>
        </pc:sldMkLst>
      </pc:sldChg>
      <pc:sldChg chg="del">
        <pc:chgData name="Tereza Houšková" userId="cc6f5d99-358d-4ddf-af7e-0fd823e118a1" providerId="ADAL" clId="{EFB11031-2A48-4E16-93EE-892DF2C9B65C}" dt="2022-10-13T10:52:10.574" v="129" actId="47"/>
        <pc:sldMkLst>
          <pc:docMk/>
          <pc:sldMk cId="3473044174" sldId="263"/>
        </pc:sldMkLst>
      </pc:sldChg>
      <pc:sldChg chg="del">
        <pc:chgData name="Tereza Houšková" userId="cc6f5d99-358d-4ddf-af7e-0fd823e118a1" providerId="ADAL" clId="{EFB11031-2A48-4E16-93EE-892DF2C9B65C}" dt="2022-10-13T10:52:14.122" v="131" actId="47"/>
        <pc:sldMkLst>
          <pc:docMk/>
          <pc:sldMk cId="129276847" sldId="264"/>
        </pc:sldMkLst>
      </pc:sldChg>
      <pc:sldChg chg="del">
        <pc:chgData name="Tereza Houšková" userId="cc6f5d99-358d-4ddf-af7e-0fd823e118a1" providerId="ADAL" clId="{EFB11031-2A48-4E16-93EE-892DF2C9B65C}" dt="2022-10-13T10:52:15.472" v="132" actId="47"/>
        <pc:sldMkLst>
          <pc:docMk/>
          <pc:sldMk cId="2842820378" sldId="265"/>
        </pc:sldMkLst>
      </pc:sldChg>
      <pc:sldChg chg="del">
        <pc:chgData name="Tereza Houšková" userId="cc6f5d99-358d-4ddf-af7e-0fd823e118a1" providerId="ADAL" clId="{EFB11031-2A48-4E16-93EE-892DF2C9B65C}" dt="2022-11-14T08:08:40.692" v="4212" actId="2696"/>
        <pc:sldMkLst>
          <pc:docMk/>
          <pc:sldMk cId="3241288794" sldId="266"/>
        </pc:sldMkLst>
      </pc:sldChg>
      <pc:sldChg chg="addSp delSp modSp mod">
        <pc:chgData name="Tereza Houšková" userId="cc6f5d99-358d-4ddf-af7e-0fd823e118a1" providerId="ADAL" clId="{EFB11031-2A48-4E16-93EE-892DF2C9B65C}" dt="2022-11-14T08:48:48.357" v="4311" actId="1076"/>
        <pc:sldMkLst>
          <pc:docMk/>
          <pc:sldMk cId="4048544637" sldId="267"/>
        </pc:sldMkLst>
        <pc:spChg chg="mod">
          <ac:chgData name="Tereza Houšková" userId="cc6f5d99-358d-4ddf-af7e-0fd823e118a1" providerId="ADAL" clId="{EFB11031-2A48-4E16-93EE-892DF2C9B65C}" dt="2022-11-14T08:48:47.177" v="4310" actId="1076"/>
          <ac:spMkLst>
            <pc:docMk/>
            <pc:sldMk cId="4048544637" sldId="267"/>
            <ac:spMk id="2" creationId="{DD20969D-EB84-46F9-BA54-36A3770C2845}"/>
          </ac:spMkLst>
        </pc:spChg>
        <pc:spChg chg="del mod">
          <ac:chgData name="Tereza Houšková" userId="cc6f5d99-358d-4ddf-af7e-0fd823e118a1" providerId="ADAL" clId="{EFB11031-2A48-4E16-93EE-892DF2C9B65C}" dt="2022-10-13T12:52:09.234" v="2031" actId="478"/>
          <ac:spMkLst>
            <pc:docMk/>
            <pc:sldMk cId="4048544637" sldId="267"/>
            <ac:spMk id="10" creationId="{27EDE9F0-4E06-4509-85A1-92FA4C4D226F}"/>
          </ac:spMkLst>
        </pc:spChg>
        <pc:picChg chg="add mod">
          <ac:chgData name="Tereza Houšková" userId="cc6f5d99-358d-4ddf-af7e-0fd823e118a1" providerId="ADAL" clId="{EFB11031-2A48-4E16-93EE-892DF2C9B65C}" dt="2022-11-14T08:48:41.388" v="4309" actId="1076"/>
          <ac:picMkLst>
            <pc:docMk/>
            <pc:sldMk cId="4048544637" sldId="267"/>
            <ac:picMk id="3" creationId="{5A990D4E-B13B-B842-D36E-160FF4DEC341}"/>
          </ac:picMkLst>
        </pc:picChg>
        <pc:picChg chg="mod">
          <ac:chgData name="Tereza Houšková" userId="cc6f5d99-358d-4ddf-af7e-0fd823e118a1" providerId="ADAL" clId="{EFB11031-2A48-4E16-93EE-892DF2C9B65C}" dt="2022-11-14T08:48:48.357" v="4311" actId="1076"/>
          <ac:picMkLst>
            <pc:docMk/>
            <pc:sldMk cId="4048544637" sldId="267"/>
            <ac:picMk id="1026" creationId="{77F4F89E-DB4C-4D4A-9BB8-CCA5C4C339F1}"/>
          </ac:picMkLst>
        </pc:picChg>
      </pc:sldChg>
      <pc:sldChg chg="addSp delSp modSp mod ord">
        <pc:chgData name="Tereza Houšková" userId="cc6f5d99-358d-4ddf-af7e-0fd823e118a1" providerId="ADAL" clId="{EFB11031-2A48-4E16-93EE-892DF2C9B65C}" dt="2022-11-14T08:49:10.007" v="4313" actId="1076"/>
        <pc:sldMkLst>
          <pc:docMk/>
          <pc:sldMk cId="1569180991" sldId="268"/>
        </pc:sldMkLst>
        <pc:spChg chg="mod">
          <ac:chgData name="Tereza Houšková" userId="cc6f5d99-358d-4ddf-af7e-0fd823e118a1" providerId="ADAL" clId="{EFB11031-2A48-4E16-93EE-892DF2C9B65C}" dt="2022-11-14T08:49:10.007" v="4313" actId="1076"/>
          <ac:spMkLst>
            <pc:docMk/>
            <pc:sldMk cId="1569180991" sldId="268"/>
            <ac:spMk id="2" creationId="{DD20969D-EB84-46F9-BA54-36A3770C2845}"/>
          </ac:spMkLst>
        </pc:spChg>
        <pc:spChg chg="del mod">
          <ac:chgData name="Tereza Houšková" userId="cc6f5d99-358d-4ddf-af7e-0fd823e118a1" providerId="ADAL" clId="{EFB11031-2A48-4E16-93EE-892DF2C9B65C}" dt="2022-10-13T13:08:07.746" v="2107" actId="478"/>
          <ac:spMkLst>
            <pc:docMk/>
            <pc:sldMk cId="1569180991" sldId="268"/>
            <ac:spMk id="10" creationId="{27EDE9F0-4E06-4509-85A1-92FA4C4D226F}"/>
          </ac:spMkLst>
        </pc:spChg>
        <pc:picChg chg="add mod">
          <ac:chgData name="Tereza Houšková" userId="cc6f5d99-358d-4ddf-af7e-0fd823e118a1" providerId="ADAL" clId="{EFB11031-2A48-4E16-93EE-892DF2C9B65C}" dt="2022-11-14T08:47:34.158" v="4297" actId="1076"/>
          <ac:picMkLst>
            <pc:docMk/>
            <pc:sldMk cId="1569180991" sldId="268"/>
            <ac:picMk id="3" creationId="{6AE30169-58F0-1730-ABE4-AEEE659426FE}"/>
          </ac:picMkLst>
        </pc:picChg>
        <pc:picChg chg="mod">
          <ac:chgData name="Tereza Houšková" userId="cc6f5d99-358d-4ddf-af7e-0fd823e118a1" providerId="ADAL" clId="{EFB11031-2A48-4E16-93EE-892DF2C9B65C}" dt="2022-11-14T08:49:06.988" v="4312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modSp mod">
        <pc:chgData name="Tereza Houšková" userId="cc6f5d99-358d-4ddf-af7e-0fd823e118a1" providerId="ADAL" clId="{EFB11031-2A48-4E16-93EE-892DF2C9B65C}" dt="2022-11-14T08:06:44.976" v="4204" actId="13926"/>
        <pc:sldMkLst>
          <pc:docMk/>
          <pc:sldMk cId="4229185051" sldId="269"/>
        </pc:sldMkLst>
        <pc:spChg chg="mod">
          <ac:chgData name="Tereza Houšková" userId="cc6f5d99-358d-4ddf-af7e-0fd823e118a1" providerId="ADAL" clId="{EFB11031-2A48-4E16-93EE-892DF2C9B65C}" dt="2022-11-14T08:06:44.976" v="4204" actId="13926"/>
          <ac:spMkLst>
            <pc:docMk/>
            <pc:sldMk cId="4229185051" sldId="269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0:52:12.741" v="130" actId="47"/>
        <pc:sldMkLst>
          <pc:docMk/>
          <pc:sldMk cId="672657027" sldId="271"/>
        </pc:sldMkLst>
      </pc:sldChg>
      <pc:sldChg chg="modSp mod">
        <pc:chgData name="Tereza Houšková" userId="cc6f5d99-358d-4ddf-af7e-0fd823e118a1" providerId="ADAL" clId="{EFB11031-2A48-4E16-93EE-892DF2C9B65C}" dt="2022-10-19T12:53:29.073" v="2913" actId="2711"/>
        <pc:sldMkLst>
          <pc:docMk/>
          <pc:sldMk cId="135837720" sldId="273"/>
        </pc:sldMkLst>
        <pc:spChg chg="mod">
          <ac:chgData name="Tereza Houšková" userId="cc6f5d99-358d-4ddf-af7e-0fd823e118a1" providerId="ADAL" clId="{EFB11031-2A48-4E16-93EE-892DF2C9B65C}" dt="2022-10-19T12:53:29.073" v="2913" actId="2711"/>
          <ac:spMkLst>
            <pc:docMk/>
            <pc:sldMk cId="135837720" sldId="273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2:47:39.643" v="1976" actId="47"/>
        <pc:sldMkLst>
          <pc:docMk/>
          <pc:sldMk cId="1326061260" sldId="274"/>
        </pc:sldMkLst>
      </pc:sldChg>
      <pc:sldChg chg="del">
        <pc:chgData name="Tereza Houšková" userId="cc6f5d99-358d-4ddf-af7e-0fd823e118a1" providerId="ADAL" clId="{EFB11031-2A48-4E16-93EE-892DF2C9B65C}" dt="2022-10-13T12:47:30.319" v="1975" actId="47"/>
        <pc:sldMkLst>
          <pc:docMk/>
          <pc:sldMk cId="558308448" sldId="275"/>
        </pc:sldMkLst>
      </pc:sldChg>
      <pc:sldChg chg="modSp del mod">
        <pc:chgData name="Tereza Houšková" userId="cc6f5d99-358d-4ddf-af7e-0fd823e118a1" providerId="ADAL" clId="{EFB11031-2A48-4E16-93EE-892DF2C9B65C}" dt="2022-11-14T08:08:01.121" v="4205" actId="2696"/>
        <pc:sldMkLst>
          <pc:docMk/>
          <pc:sldMk cId="3062268301" sldId="276"/>
        </pc:sldMkLst>
        <pc:spChg chg="mod">
          <ac:chgData name="Tereza Houšková" userId="cc6f5d99-358d-4ddf-af7e-0fd823e118a1" providerId="ADAL" clId="{EFB11031-2A48-4E16-93EE-892DF2C9B65C}" dt="2022-10-19T12:54:05.880" v="2918" actId="1076"/>
          <ac:spMkLst>
            <pc:docMk/>
            <pc:sldMk cId="3062268301" sldId="276"/>
            <ac:spMk id="3" creationId="{E9C43D0C-A677-48EC-9442-6133D4932A0F}"/>
          </ac:spMkLst>
        </pc:spChg>
      </pc:sldChg>
      <pc:sldChg chg="addSp delSp modSp add mod">
        <pc:chgData name="Tereza Houšková" userId="cc6f5d99-358d-4ddf-af7e-0fd823e118a1" providerId="ADAL" clId="{EFB11031-2A48-4E16-93EE-892DF2C9B65C}" dt="2022-11-14T09:02:10.750" v="4800" actId="20577"/>
        <pc:sldMkLst>
          <pc:docMk/>
          <pc:sldMk cId="851393296" sldId="279"/>
        </pc:sldMkLst>
        <pc:spChg chg="mod">
          <ac:chgData name="Tereza Houšková" userId="cc6f5d99-358d-4ddf-af7e-0fd823e118a1" providerId="ADAL" clId="{EFB11031-2A48-4E16-93EE-892DF2C9B65C}" dt="2022-11-14T09:02:10.750" v="4800" actId="20577"/>
          <ac:spMkLst>
            <pc:docMk/>
            <pc:sldMk cId="851393296" sldId="279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2:50:56.402" v="2896" actId="2711"/>
          <ac:spMkLst>
            <pc:docMk/>
            <pc:sldMk cId="851393296" sldId="279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1:05:09.408" v="363" actId="478"/>
          <ac:spMkLst>
            <pc:docMk/>
            <pc:sldMk cId="851393296" sldId="279"/>
            <ac:spMk id="5" creationId="{E4A3E2ED-D038-F034-8D7D-E8908CDEC4A1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483978750" sldId="279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97981959" sldId="280"/>
        </pc:sldMkLst>
      </pc:sldChg>
      <pc:sldChg chg="addSp delSp modSp add mod modNotesTx">
        <pc:chgData name="Tereza Houšková" userId="cc6f5d99-358d-4ddf-af7e-0fd823e118a1" providerId="ADAL" clId="{EFB11031-2A48-4E16-93EE-892DF2C9B65C}" dt="2022-11-14T09:06:21.424" v="4876" actId="20577"/>
        <pc:sldMkLst>
          <pc:docMk/>
          <pc:sldMk cId="1665214158" sldId="280"/>
        </pc:sldMkLst>
        <pc:spChg chg="mod">
          <ac:chgData name="Tereza Houšková" userId="cc6f5d99-358d-4ddf-af7e-0fd823e118a1" providerId="ADAL" clId="{EFB11031-2A48-4E16-93EE-892DF2C9B65C}" dt="2022-10-18T12:32:17.062" v="2438" actId="20577"/>
          <ac:spMkLst>
            <pc:docMk/>
            <pc:sldMk cId="1665214158" sldId="280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1:29:41.186" v="1113"/>
          <ac:spMkLst>
            <pc:docMk/>
            <pc:sldMk cId="1665214158" sldId="280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1:30:27.395" v="1118"/>
          <ac:spMkLst>
            <pc:docMk/>
            <pc:sldMk cId="1665214158" sldId="280"/>
            <ac:spMk id="6" creationId="{A58127B8-0265-C211-7B2A-F382A2F192C8}"/>
          </ac:spMkLst>
        </pc:spChg>
        <pc:spChg chg="add del mod">
          <ac:chgData name="Tereza Houšková" userId="cc6f5d99-358d-4ddf-af7e-0fd823e118a1" providerId="ADAL" clId="{EFB11031-2A48-4E16-93EE-892DF2C9B65C}" dt="2022-10-13T11:30:56.235" v="1122"/>
          <ac:spMkLst>
            <pc:docMk/>
            <pc:sldMk cId="1665214158" sldId="280"/>
            <ac:spMk id="11" creationId="{8ACE3D3F-1A57-0769-C621-8F680105B11D}"/>
          </ac:spMkLst>
        </pc:spChg>
        <pc:spChg chg="add del mod">
          <ac:chgData name="Tereza Houšková" userId="cc6f5d99-358d-4ddf-af7e-0fd823e118a1" providerId="ADAL" clId="{EFB11031-2A48-4E16-93EE-892DF2C9B65C}" dt="2022-10-13T11:32:23.927" v="1126"/>
          <ac:spMkLst>
            <pc:docMk/>
            <pc:sldMk cId="1665214158" sldId="280"/>
            <ac:spMk id="14" creationId="{22595648-B302-5093-ACCB-12B8A69487B6}"/>
          </ac:spMkLst>
        </pc:spChg>
        <pc:graphicFrameChg chg="add del mod modGraphic">
          <ac:chgData name="Tereza Houšková" userId="cc6f5d99-358d-4ddf-af7e-0fd823e118a1" providerId="ADAL" clId="{EFB11031-2A48-4E16-93EE-892DF2C9B65C}" dt="2022-10-13T11:30:26.140" v="1117" actId="478"/>
          <ac:graphicFrameMkLst>
            <pc:docMk/>
            <pc:sldMk cId="1665214158" sldId="280"/>
            <ac:graphicFrameMk id="4" creationId="{5A4F8501-18D3-2E87-970B-C0DC84E495AB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1:30:46.120" v="1121" actId="478"/>
          <ac:graphicFrameMkLst>
            <pc:docMk/>
            <pc:sldMk cId="1665214158" sldId="280"/>
            <ac:graphicFrameMk id="9" creationId="{C5185FF5-D03A-1728-EF11-E4248823A8A6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1:32:22.656" v="1125" actId="478"/>
          <ac:graphicFrameMkLst>
            <pc:docMk/>
            <pc:sldMk cId="1665214158" sldId="280"/>
            <ac:graphicFrameMk id="12" creationId="{9C4EE2C9-057B-5F19-FB54-A4EF1FE1A29B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1-14T09:06:21.424" v="4876" actId="20577"/>
          <ac:graphicFrameMkLst>
            <pc:docMk/>
            <pc:sldMk cId="1665214158" sldId="280"/>
            <ac:graphicFrameMk id="15" creationId="{DBD06980-4214-B9F0-6D34-5558871EE262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6" creationId="{DCB14448-385F-F678-87B1-64DDED212CE5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7" creationId="{A1410756-606C-BF6A-66C4-DB2125BA5FA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8" creationId="{F1EBA7F6-D5D5-5905-397A-4B358001264D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9" creationId="{74539892-2186-867E-1D81-74F365BB2EC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0" creationId="{E51B3F9F-3DA7-8A24-9DE6-50D0808055EB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1" creationId="{848F72AB-D300-8630-067C-B40B3D06005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2" creationId="{6F77193A-29FB-888D-8E04-795747A7347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3" creationId="{D626CD21-5226-B6B0-7443-58CF0C3F7297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4" creationId="{FCADBDEC-1F19-6BF4-618C-DE29EEA510C8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5" creationId="{0FFFC3E1-90BD-08BF-02B0-2139637FF8D2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6" creationId="{A77605A0-F72A-8D35-BE3C-1B109CB86B6E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7" creationId="{A1215F07-87D4-AE6B-9E43-B2F0DB8DE8E6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8" creationId="{C260F444-A0FB-BC1D-1113-5FECCEB77C6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9" creationId="{109EBAED-7DEB-C41C-5527-5511F8E933F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0" creationId="{D1837B42-8BB8-6D67-0F4E-EE66BBC3D63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1" creationId="{54A007EB-F9F2-11D6-5C02-0571818FA075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2" creationId="{8FA9B75B-381A-49D4-154A-6CCAF3323F9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3" creationId="{6BC120B5-734B-36B3-A765-7FD579342927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4" creationId="{5F717573-FC7E-9CBA-6BC1-94E9FF07DAB3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5" creationId="{A2CB6FCC-B6E1-C38E-AA79-EFBCBB32C63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6" creationId="{B8C6C22B-53FC-37DE-2943-254FB4359D39}"/>
          </ac:graphicFrameMkLst>
        </pc:graphicFrameChg>
      </pc:sldChg>
      <pc:sldChg chg="add del">
        <pc:chgData name="Tereza Houšková" userId="cc6f5d99-358d-4ddf-af7e-0fd823e118a1" providerId="ADAL" clId="{EFB11031-2A48-4E16-93EE-892DF2C9B65C}" dt="2022-10-13T12:36:41.411" v="1311" actId="47"/>
        <pc:sldMkLst>
          <pc:docMk/>
          <pc:sldMk cId="1259198961" sldId="281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88784235" sldId="281"/>
        </pc:sldMkLst>
      </pc:sldChg>
      <pc:sldChg chg="addSp delSp modSp add mod ord modNotesTx">
        <pc:chgData name="Tereza Houšková" userId="cc6f5d99-358d-4ddf-af7e-0fd823e118a1" providerId="ADAL" clId="{EFB11031-2A48-4E16-93EE-892DF2C9B65C}" dt="2022-11-14T09:15:23.202" v="4915" actId="255"/>
        <pc:sldMkLst>
          <pc:docMk/>
          <pc:sldMk cId="2810918026" sldId="282"/>
        </pc:sldMkLst>
        <pc:spChg chg="mod">
          <ac:chgData name="Tereza Houšková" userId="cc6f5d99-358d-4ddf-af7e-0fd823e118a1" providerId="ADAL" clId="{EFB11031-2A48-4E16-93EE-892DF2C9B65C}" dt="2022-10-18T12:31:38.569" v="2431" actId="20577"/>
          <ac:spMkLst>
            <pc:docMk/>
            <pc:sldMk cId="2810918026" sldId="282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2:20:39.685" v="1226"/>
          <ac:spMkLst>
            <pc:docMk/>
            <pc:sldMk cId="2810918026" sldId="282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2:21:02.384" v="1230"/>
          <ac:spMkLst>
            <pc:docMk/>
            <pc:sldMk cId="2810918026" sldId="282"/>
            <ac:spMk id="6" creationId="{EA2B67AB-206C-E7E6-01F0-708CC15EB366}"/>
          </ac:spMkLst>
        </pc:spChg>
        <pc:spChg chg="add del mod">
          <ac:chgData name="Tereza Houšková" userId="cc6f5d99-358d-4ddf-af7e-0fd823e118a1" providerId="ADAL" clId="{EFB11031-2A48-4E16-93EE-892DF2C9B65C}" dt="2022-10-13T12:21:43.939" v="1236"/>
          <ac:spMkLst>
            <pc:docMk/>
            <pc:sldMk cId="2810918026" sldId="282"/>
            <ac:spMk id="11" creationId="{B35481DC-AA6B-3032-364D-424961AE76D4}"/>
          </ac:spMkLst>
        </pc:spChg>
        <pc:graphicFrameChg chg="add del mod modGraphic">
          <ac:chgData name="Tereza Houšková" userId="cc6f5d99-358d-4ddf-af7e-0fd823e118a1" providerId="ADAL" clId="{EFB11031-2A48-4E16-93EE-892DF2C9B65C}" dt="2022-10-13T12:20:51.042" v="1229" actId="478"/>
          <ac:graphicFrameMkLst>
            <pc:docMk/>
            <pc:sldMk cId="2810918026" sldId="282"/>
            <ac:graphicFrameMk id="4" creationId="{76717E2C-DC8F-F983-C307-86B48B7DB2DC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2:21:42.638" v="1235" actId="478"/>
          <ac:graphicFrameMkLst>
            <pc:docMk/>
            <pc:sldMk cId="2810918026" sldId="282"/>
            <ac:graphicFrameMk id="9" creationId="{7260BD02-6DA4-E9C1-D1ED-B3CD76A60C21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1-14T07:52:21.052" v="4199" actId="14734"/>
          <ac:graphicFrameMkLst>
            <pc:docMk/>
            <pc:sldMk cId="2810918026" sldId="282"/>
            <ac:graphicFrameMk id="12" creationId="{8D83CA05-210F-3327-4735-DA8E3454A592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217501777" sldId="282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489197971" sldId="283"/>
        </pc:sldMkLst>
      </pc:sldChg>
      <pc:sldChg chg="add del">
        <pc:chgData name="Tereza Houšková" userId="cc6f5d99-358d-4ddf-af7e-0fd823e118a1" providerId="ADAL" clId="{EFB11031-2A48-4E16-93EE-892DF2C9B65C}" dt="2022-10-13T12:01:09.689" v="1171" actId="47"/>
        <pc:sldMkLst>
          <pc:docMk/>
          <pc:sldMk cId="3018679661" sldId="283"/>
        </pc:sldMkLst>
      </pc:sldChg>
      <pc:sldChg chg="addSp delSp modSp add mod modNotesTx">
        <pc:chgData name="Tereza Houšková" userId="cc6f5d99-358d-4ddf-af7e-0fd823e118a1" providerId="ADAL" clId="{EFB11031-2A48-4E16-93EE-892DF2C9B65C}" dt="2022-10-19T08:51:54.212" v="2459" actId="20577"/>
        <pc:sldMkLst>
          <pc:docMk/>
          <pc:sldMk cId="3236102404" sldId="284"/>
        </pc:sldMkLst>
        <pc:spChg chg="mod">
          <ac:chgData name="Tereza Houšková" userId="cc6f5d99-358d-4ddf-af7e-0fd823e118a1" providerId="ADAL" clId="{EFB11031-2A48-4E16-93EE-892DF2C9B65C}" dt="2022-10-19T08:51:47.599" v="2456" actId="20577"/>
          <ac:spMkLst>
            <pc:docMk/>
            <pc:sldMk cId="3236102404" sldId="284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2:28:32.768" v="1264" actId="478"/>
          <ac:spMkLst>
            <pc:docMk/>
            <pc:sldMk cId="3236102404" sldId="284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2:36:02.392" v="1301"/>
          <ac:spMkLst>
            <pc:docMk/>
            <pc:sldMk cId="3236102404" sldId="284"/>
            <ac:spMk id="5" creationId="{35235296-BC5A-3479-361C-AAD8D1D34416}"/>
          </ac:spMkLst>
        </pc:spChg>
        <pc:graphicFrameChg chg="add mod modGraphic">
          <ac:chgData name="Tereza Houšková" userId="cc6f5d99-358d-4ddf-af7e-0fd823e118a1" providerId="ADAL" clId="{EFB11031-2A48-4E16-93EE-892DF2C9B65C}" dt="2022-10-18T11:58:13.912" v="2341" actId="14734"/>
          <ac:graphicFrameMkLst>
            <pc:docMk/>
            <pc:sldMk cId="3236102404" sldId="284"/>
            <ac:graphicFrameMk id="6" creationId="{8F6AECA5-A6C6-B1D7-A291-CA6D33CF9A0D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244622858" sldId="284"/>
        </pc:sldMkLst>
      </pc:sldChg>
      <pc:sldChg chg="addSp delSp modSp add mod modNotesTx">
        <pc:chgData name="Tereza Houšková" userId="cc6f5d99-358d-4ddf-af7e-0fd823e118a1" providerId="ADAL" clId="{EFB11031-2A48-4E16-93EE-892DF2C9B65C}" dt="2022-11-14T09:16:53.742" v="4917" actId="2711"/>
        <pc:sldMkLst>
          <pc:docMk/>
          <pc:sldMk cId="381171184" sldId="285"/>
        </pc:sldMkLst>
        <pc:spChg chg="mod">
          <ac:chgData name="Tereza Houšková" userId="cc6f5d99-358d-4ddf-af7e-0fd823e118a1" providerId="ADAL" clId="{EFB11031-2A48-4E16-93EE-892DF2C9B65C}" dt="2022-10-13T13:13:50.946" v="2171" actId="14100"/>
          <ac:spMkLst>
            <pc:docMk/>
            <pc:sldMk cId="381171184" sldId="285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9T12:03:15.654" v="2698"/>
          <ac:spMkLst>
            <pc:docMk/>
            <pc:sldMk cId="381171184" sldId="285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0-24T07:38:06.367" v="4183" actId="6549"/>
          <ac:graphicFrameMkLst>
            <pc:docMk/>
            <pc:sldMk cId="381171184" sldId="285"/>
            <ac:graphicFrameMk id="4" creationId="{060AD0A3-40BF-9126-F1EC-A6F8F51BD2F5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391151804" sldId="285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069592867" sldId="286"/>
        </pc:sldMkLst>
      </pc:sldChg>
      <pc:sldChg chg="add del">
        <pc:chgData name="Tereza Houšková" userId="cc6f5d99-358d-4ddf-af7e-0fd823e118a1" providerId="ADAL" clId="{EFB11031-2A48-4E16-93EE-892DF2C9B65C}" dt="2022-10-19T12:45:59.188" v="2857" actId="47"/>
        <pc:sldMkLst>
          <pc:docMk/>
          <pc:sldMk cId="3646404175" sldId="286"/>
        </pc:sldMkLst>
      </pc:sldChg>
      <pc:sldChg chg="modSp add mod">
        <pc:chgData name="Tereza Houšková" userId="cc6f5d99-358d-4ddf-af7e-0fd823e118a1" providerId="ADAL" clId="{EFB11031-2A48-4E16-93EE-892DF2C9B65C}" dt="2022-10-19T12:52:15.775" v="2904" actId="2711"/>
        <pc:sldMkLst>
          <pc:docMk/>
          <pc:sldMk cId="2230352625" sldId="287"/>
        </pc:sldMkLst>
        <pc:spChg chg="mod">
          <ac:chgData name="Tereza Houšková" userId="cc6f5d99-358d-4ddf-af7e-0fd823e118a1" providerId="ADAL" clId="{EFB11031-2A48-4E16-93EE-892DF2C9B65C}" dt="2022-10-19T12:52:15.775" v="2904" actId="2711"/>
          <ac:spMkLst>
            <pc:docMk/>
            <pc:sldMk cId="2230352625" sldId="287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28863316" sldId="287"/>
        </pc:sldMkLst>
      </pc:sldChg>
      <pc:sldChg chg="del">
        <pc:chgData name="Tereza Houšková" userId="cc6f5d99-358d-4ddf-af7e-0fd823e118a1" providerId="ADAL" clId="{EFB11031-2A48-4E16-93EE-892DF2C9B65C}" dt="2022-10-13T10:52:17.026" v="133" actId="47"/>
        <pc:sldMkLst>
          <pc:docMk/>
          <pc:sldMk cId="1919608623" sldId="294"/>
        </pc:sldMkLst>
      </pc:sldChg>
      <pc:sldChg chg="add del">
        <pc:chgData name="Tereza Houšková" userId="cc6f5d99-358d-4ddf-af7e-0fd823e118a1" providerId="ADAL" clId="{EFB11031-2A48-4E16-93EE-892DF2C9B65C}" dt="2022-10-13T11:38:26.863" v="1151" actId="2696"/>
        <pc:sldMkLst>
          <pc:docMk/>
          <pc:sldMk cId="2242746192" sldId="295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46322870" sldId="295"/>
        </pc:sldMkLst>
      </pc:sldChg>
      <pc:sldChg chg="add del">
        <pc:chgData name="Tereza Houšková" userId="cc6f5d99-358d-4ddf-af7e-0fd823e118a1" providerId="ADAL" clId="{EFB11031-2A48-4E16-93EE-892DF2C9B65C}" dt="2022-10-13T12:36:35.791" v="1307" actId="47"/>
        <pc:sldMkLst>
          <pc:docMk/>
          <pc:sldMk cId="1035082289" sldId="296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174375186" sldId="296"/>
        </pc:sldMkLst>
      </pc:sldChg>
      <pc:sldChg chg="add del">
        <pc:chgData name="Tereza Houšková" userId="cc6f5d99-358d-4ddf-af7e-0fd823e118a1" providerId="ADAL" clId="{EFB11031-2A48-4E16-93EE-892DF2C9B65C}" dt="2022-10-13T12:01:07.955" v="1170" actId="47"/>
        <pc:sldMkLst>
          <pc:docMk/>
          <pc:sldMk cId="1420399132" sldId="297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500561193" sldId="297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803114682" sldId="298"/>
        </pc:sldMkLst>
      </pc:sldChg>
      <pc:sldChg chg="add del">
        <pc:chgData name="Tereza Houšková" userId="cc6f5d99-358d-4ddf-af7e-0fd823e118a1" providerId="ADAL" clId="{EFB11031-2A48-4E16-93EE-892DF2C9B65C}" dt="2022-10-13T12:36:37.219" v="1308" actId="47"/>
        <pc:sldMkLst>
          <pc:docMk/>
          <pc:sldMk cId="4087967155" sldId="298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59808062" sldId="299"/>
        </pc:sldMkLst>
      </pc:sldChg>
      <pc:sldChg chg="add del">
        <pc:chgData name="Tereza Houšková" userId="cc6f5d99-358d-4ddf-af7e-0fd823e118a1" providerId="ADAL" clId="{EFB11031-2A48-4E16-93EE-892DF2C9B65C}" dt="2022-10-13T12:36:38.585" v="1309" actId="47"/>
        <pc:sldMkLst>
          <pc:docMk/>
          <pc:sldMk cId="3156643845" sldId="299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262122729" sldId="300"/>
        </pc:sldMkLst>
      </pc:sldChg>
      <pc:sldChg chg="add del">
        <pc:chgData name="Tereza Houšková" userId="cc6f5d99-358d-4ddf-af7e-0fd823e118a1" providerId="ADAL" clId="{EFB11031-2A48-4E16-93EE-892DF2C9B65C}" dt="2022-10-13T12:36:39.685" v="1310" actId="47"/>
        <pc:sldMkLst>
          <pc:docMk/>
          <pc:sldMk cId="3483420452" sldId="300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746393114" sldId="301"/>
        </pc:sldMkLst>
      </pc:sldChg>
      <pc:sldChg chg="add del">
        <pc:chgData name="Tereza Houšková" userId="cc6f5d99-358d-4ddf-af7e-0fd823e118a1" providerId="ADAL" clId="{EFB11031-2A48-4E16-93EE-892DF2C9B65C}" dt="2022-10-13T12:36:42.920" v="1312" actId="47"/>
        <pc:sldMkLst>
          <pc:docMk/>
          <pc:sldMk cId="3475490838" sldId="301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1875492238" sldId="303"/>
        </pc:sldMkLst>
      </pc:sldChg>
      <pc:sldChg chg="add del">
        <pc:chgData name="Tereza Houšková" userId="cc6f5d99-358d-4ddf-af7e-0fd823e118a1" providerId="ADAL" clId="{EFB11031-2A48-4E16-93EE-892DF2C9B65C}" dt="2022-10-13T12:36:48.226" v="1313" actId="47"/>
        <pc:sldMkLst>
          <pc:docMk/>
          <pc:sldMk cId="2857103165" sldId="303"/>
        </pc:sldMkLst>
      </pc:sldChg>
      <pc:sldChg chg="addSp modSp add mod ord">
        <pc:chgData name="Tereza Houšková" userId="cc6f5d99-358d-4ddf-af7e-0fd823e118a1" providerId="ADAL" clId="{EFB11031-2A48-4E16-93EE-892DF2C9B65C}" dt="2022-11-14T09:03:21.034" v="4828" actId="1076"/>
        <pc:sldMkLst>
          <pc:docMk/>
          <pc:sldMk cId="284967165" sldId="304"/>
        </pc:sldMkLst>
        <pc:spChg chg="mod">
          <ac:chgData name="Tereza Houšková" userId="cc6f5d99-358d-4ddf-af7e-0fd823e118a1" providerId="ADAL" clId="{EFB11031-2A48-4E16-93EE-892DF2C9B65C}" dt="2022-11-14T09:02:31.295" v="4801" actId="1076"/>
          <ac:spMkLst>
            <pc:docMk/>
            <pc:sldMk cId="284967165" sldId="304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FB11031-2A48-4E16-93EE-892DF2C9B65C}" dt="2022-11-14T09:03:21.034" v="4828" actId="1076"/>
          <ac:spMkLst>
            <pc:docMk/>
            <pc:sldMk cId="284967165" sldId="304"/>
            <ac:spMk id="4" creationId="{490767E7-8ECB-59A4-A917-3052F4006DC1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534284855" sldId="304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1232393777" sldId="305"/>
        </pc:sldMkLst>
      </pc:sldChg>
      <pc:sldChg chg="add del">
        <pc:chgData name="Tereza Houšková" userId="cc6f5d99-358d-4ddf-af7e-0fd823e118a1" providerId="ADAL" clId="{EFB11031-2A48-4E16-93EE-892DF2C9B65C}" dt="2022-10-13T12:37:06.865" v="1316" actId="47"/>
        <pc:sldMkLst>
          <pc:docMk/>
          <pc:sldMk cId="1550287874" sldId="305"/>
        </pc:sldMkLst>
      </pc:sldChg>
      <pc:sldChg chg="add del">
        <pc:chgData name="Tereza Houšková" userId="cc6f5d99-358d-4ddf-af7e-0fd823e118a1" providerId="ADAL" clId="{EFB11031-2A48-4E16-93EE-892DF2C9B65C}" dt="2022-10-13T12:37:08.390" v="1317" actId="47"/>
        <pc:sldMkLst>
          <pc:docMk/>
          <pc:sldMk cId="1178309574" sldId="306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368368804" sldId="306"/>
        </pc:sldMkLst>
      </pc:sldChg>
      <pc:sldChg chg="modSp mod">
        <pc:chgData name="Tereza Houšková" userId="cc6f5d99-358d-4ddf-af7e-0fd823e118a1" providerId="ADAL" clId="{EFB11031-2A48-4E16-93EE-892DF2C9B65C}" dt="2022-11-14T08:06:40.295" v="4203" actId="13926"/>
        <pc:sldMkLst>
          <pc:docMk/>
          <pc:sldMk cId="3718542173" sldId="312"/>
        </pc:sldMkLst>
        <pc:spChg chg="mod">
          <ac:chgData name="Tereza Houšková" userId="cc6f5d99-358d-4ddf-af7e-0fd823e118a1" providerId="ADAL" clId="{EFB11031-2A48-4E16-93EE-892DF2C9B65C}" dt="2022-11-14T08:06:40.295" v="4203" actId="13926"/>
          <ac:spMkLst>
            <pc:docMk/>
            <pc:sldMk cId="3718542173" sldId="312"/>
            <ac:spMk id="3" creationId="{E9C43D0C-A677-48EC-9442-6133D4932A0F}"/>
          </ac:spMkLst>
        </pc:spChg>
      </pc:sldChg>
      <pc:sldChg chg="addSp delSp modSp mod">
        <pc:chgData name="Tereza Houšková" userId="cc6f5d99-358d-4ddf-af7e-0fd823e118a1" providerId="ADAL" clId="{EFB11031-2A48-4E16-93EE-892DF2C9B65C}" dt="2022-11-14T08:49:36.437" v="4319" actId="1076"/>
        <pc:sldMkLst>
          <pc:docMk/>
          <pc:sldMk cId="14058089" sldId="313"/>
        </pc:sldMkLst>
        <pc:spChg chg="mod">
          <ac:chgData name="Tereza Houšková" userId="cc6f5d99-358d-4ddf-af7e-0fd823e118a1" providerId="ADAL" clId="{EFB11031-2A48-4E16-93EE-892DF2C9B65C}" dt="2022-11-14T08:49:36.437" v="4319" actId="1076"/>
          <ac:spMkLst>
            <pc:docMk/>
            <pc:sldMk cId="14058089" sldId="313"/>
            <ac:spMk id="2" creationId="{DD20969D-EB84-46F9-BA54-36A3770C2845}"/>
          </ac:spMkLst>
        </pc:spChg>
        <pc:picChg chg="add mod">
          <ac:chgData name="Tereza Houšková" userId="cc6f5d99-358d-4ddf-af7e-0fd823e118a1" providerId="ADAL" clId="{EFB11031-2A48-4E16-93EE-892DF2C9B65C}" dt="2022-11-14T08:42:03.274" v="4268" actId="1076"/>
          <ac:picMkLst>
            <pc:docMk/>
            <pc:sldMk cId="14058089" sldId="313"/>
            <ac:picMk id="3" creationId="{3ADE51DC-609B-4EE4-E9A9-6D44FADB508A}"/>
          </ac:picMkLst>
        </pc:picChg>
        <pc:picChg chg="add mod">
          <ac:chgData name="Tereza Houšková" userId="cc6f5d99-358d-4ddf-af7e-0fd823e118a1" providerId="ADAL" clId="{EFB11031-2A48-4E16-93EE-892DF2C9B65C}" dt="2022-11-14T08:49:33.247" v="4318" actId="14100"/>
          <ac:picMkLst>
            <pc:docMk/>
            <pc:sldMk cId="14058089" sldId="313"/>
            <ac:picMk id="4" creationId="{EB613942-B1F0-8257-240C-48E7C362B14C}"/>
          </ac:picMkLst>
        </pc:picChg>
        <pc:picChg chg="del mod">
          <ac:chgData name="Tereza Houšková" userId="cc6f5d99-358d-4ddf-af7e-0fd823e118a1" providerId="ADAL" clId="{EFB11031-2A48-4E16-93EE-892DF2C9B65C}" dt="2022-10-13T12:38:55.795" v="1334" actId="478"/>
          <ac:picMkLst>
            <pc:docMk/>
            <pc:sldMk cId="14058089" sldId="313"/>
            <ac:picMk id="8" creationId="{DBF944C5-9682-43A9-8302-C5BEC0124F18}"/>
          </ac:picMkLst>
        </pc:picChg>
      </pc:sldChg>
      <pc:sldChg chg="delSp modSp add del mod">
        <pc:chgData name="Tereza Houšková" userId="cc6f5d99-358d-4ddf-af7e-0fd823e118a1" providerId="ADAL" clId="{EFB11031-2A48-4E16-93EE-892DF2C9B65C}" dt="2022-11-14T08:14:18.851" v="4224" actId="2696"/>
        <pc:sldMkLst>
          <pc:docMk/>
          <pc:sldMk cId="3326262643" sldId="314"/>
        </pc:sldMkLst>
        <pc:spChg chg="mod">
          <ac:chgData name="Tereza Houšková" userId="cc6f5d99-358d-4ddf-af7e-0fd823e118a1" providerId="ADAL" clId="{EFB11031-2A48-4E16-93EE-892DF2C9B65C}" dt="2022-11-14T08:11:34.735" v="4218" actId="20577"/>
          <ac:spMkLst>
            <pc:docMk/>
            <pc:sldMk cId="3326262643" sldId="314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8:11:42.229" v="4220" actId="1076"/>
          <ac:spMkLst>
            <pc:docMk/>
            <pc:sldMk cId="3326262643" sldId="314"/>
            <ac:spMk id="9" creationId="{98E089D8-2DE0-410E-93CB-5D9316C82E59}"/>
          </ac:spMkLst>
        </pc:spChg>
        <pc:picChg chg="del">
          <ac:chgData name="Tereza Houšková" userId="cc6f5d99-358d-4ddf-af7e-0fd823e118a1" providerId="ADAL" clId="{EFB11031-2A48-4E16-93EE-892DF2C9B65C}" dt="2022-10-13T12:39:48.675" v="1361" actId="478"/>
          <ac:picMkLst>
            <pc:docMk/>
            <pc:sldMk cId="3326262643" sldId="314"/>
            <ac:picMk id="4" creationId="{03DDC923-7333-4D4D-AB6B-547ABDAB3661}"/>
          </ac:picMkLst>
        </pc:picChg>
      </pc:sldChg>
      <pc:sldChg chg="modSp del mod">
        <pc:chgData name="Tereza Houšková" userId="cc6f5d99-358d-4ddf-af7e-0fd823e118a1" providerId="ADAL" clId="{EFB11031-2A48-4E16-93EE-892DF2C9B65C}" dt="2022-11-14T08:14:15.930" v="4223" actId="2696"/>
        <pc:sldMkLst>
          <pc:docMk/>
          <pc:sldMk cId="1698242400" sldId="315"/>
        </pc:sldMkLst>
        <pc:spChg chg="mod">
          <ac:chgData name="Tereza Houšková" userId="cc6f5d99-358d-4ddf-af7e-0fd823e118a1" providerId="ADAL" clId="{EFB11031-2A48-4E16-93EE-892DF2C9B65C}" dt="2022-10-19T13:03:38.339" v="3305" actId="20577"/>
          <ac:spMkLst>
            <pc:docMk/>
            <pc:sldMk cId="1698242400" sldId="315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03:48.684" v="3338" actId="20577"/>
          <ac:spMkLst>
            <pc:docMk/>
            <pc:sldMk cId="1698242400" sldId="315"/>
            <ac:spMk id="9" creationId="{98E089D8-2DE0-410E-93CB-5D9316C82E59}"/>
          </ac:spMkLst>
        </pc:spChg>
      </pc:sldChg>
      <pc:sldChg chg="modSp mod">
        <pc:chgData name="Tereza Houšková" userId="cc6f5d99-358d-4ddf-af7e-0fd823e118a1" providerId="ADAL" clId="{EFB11031-2A48-4E16-93EE-892DF2C9B65C}" dt="2022-10-19T13:33:11.679" v="4176" actId="14100"/>
        <pc:sldMkLst>
          <pc:docMk/>
          <pc:sldMk cId="3058895603" sldId="316"/>
        </pc:sldMkLst>
        <pc:spChg chg="mod">
          <ac:chgData name="Tereza Houšková" userId="cc6f5d99-358d-4ddf-af7e-0fd823e118a1" providerId="ADAL" clId="{EFB11031-2A48-4E16-93EE-892DF2C9B65C}" dt="2022-10-13T12:41:16.776" v="1486" actId="20577"/>
          <ac:spMkLst>
            <pc:docMk/>
            <pc:sldMk cId="3058895603" sldId="316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33:11.679" v="4176" actId="14100"/>
          <ac:spMkLst>
            <pc:docMk/>
            <pc:sldMk cId="3058895603" sldId="316"/>
            <ac:spMk id="9" creationId="{98E089D8-2DE0-410E-93CB-5D9316C82E59}"/>
          </ac:spMkLst>
        </pc:spChg>
      </pc:sldChg>
      <pc:sldChg chg="modSp mod">
        <pc:chgData name="Tereza Houšková" userId="cc6f5d99-358d-4ddf-af7e-0fd823e118a1" providerId="ADAL" clId="{EFB11031-2A48-4E16-93EE-892DF2C9B65C}" dt="2022-10-18T11:28:25.516" v="2247" actId="20577"/>
        <pc:sldMkLst>
          <pc:docMk/>
          <pc:sldMk cId="27807301" sldId="317"/>
        </pc:sldMkLst>
        <pc:spChg chg="mod">
          <ac:chgData name="Tereza Houšková" userId="cc6f5d99-358d-4ddf-af7e-0fd823e118a1" providerId="ADAL" clId="{EFB11031-2A48-4E16-93EE-892DF2C9B65C}" dt="2022-10-18T11:28:25.516" v="2247" actId="20577"/>
          <ac:spMkLst>
            <pc:docMk/>
            <pc:sldMk cId="27807301" sldId="317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18.659" v="134" actId="47"/>
        <pc:sldMkLst>
          <pc:docMk/>
          <pc:sldMk cId="2295071705" sldId="318"/>
        </pc:sldMkLst>
      </pc:sldChg>
      <pc:sldChg chg="delSp modSp add mod modNotesTx">
        <pc:chgData name="Tereza Houšková" userId="cc6f5d99-358d-4ddf-af7e-0fd823e118a1" providerId="ADAL" clId="{EFB11031-2A48-4E16-93EE-892DF2C9B65C}" dt="2022-11-14T09:05:10.936" v="4867" actId="6549"/>
        <pc:sldMkLst>
          <pc:docMk/>
          <pc:sldMk cId="4213216733" sldId="318"/>
        </pc:sldMkLst>
        <pc:spChg chg="mod">
          <ac:chgData name="Tereza Houšková" userId="cc6f5d99-358d-4ddf-af7e-0fd823e118a1" providerId="ADAL" clId="{EFB11031-2A48-4E16-93EE-892DF2C9B65C}" dt="2022-11-14T09:05:10.936" v="4867" actId="6549"/>
          <ac:spMkLst>
            <pc:docMk/>
            <pc:sldMk cId="4213216733" sldId="318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9:04:23.145" v="4863" actId="14100"/>
          <ac:spMkLst>
            <pc:docMk/>
            <pc:sldMk cId="4213216733" sldId="318"/>
            <ac:spMk id="3" creationId="{E9C43D0C-A677-48EC-9442-6133D4932A0F}"/>
          </ac:spMkLst>
        </pc:spChg>
        <pc:spChg chg="del mod">
          <ac:chgData name="Tereza Houšková" userId="cc6f5d99-358d-4ddf-af7e-0fd823e118a1" providerId="ADAL" clId="{EFB11031-2A48-4E16-93EE-892DF2C9B65C}" dt="2022-10-13T11:21:53.013" v="1087" actId="478"/>
          <ac:spMkLst>
            <pc:docMk/>
            <pc:sldMk cId="4213216733" sldId="318"/>
            <ac:spMk id="5" creationId="{E4A3E2ED-D038-F034-8D7D-E8908CDEC4A1}"/>
          </ac:spMkLst>
        </pc:spChg>
        <pc:picChg chg="mod">
          <ac:chgData name="Tereza Houšková" userId="cc6f5d99-358d-4ddf-af7e-0fd823e118a1" providerId="ADAL" clId="{EFB11031-2A48-4E16-93EE-892DF2C9B65C}" dt="2022-11-14T09:05:01.136" v="4864" actId="1076"/>
          <ac:picMkLst>
            <pc:docMk/>
            <pc:sldMk cId="4213216733" sldId="318"/>
            <ac:picMk id="7" creationId="{AE696CD2-5FFE-4DE2-B0CD-9DA9E42691A1}"/>
          </ac:picMkLst>
        </pc:picChg>
      </pc:sldChg>
      <pc:sldChg chg="modSp add del mod">
        <pc:chgData name="Tereza Houšková" userId="cc6f5d99-358d-4ddf-af7e-0fd823e118a1" providerId="ADAL" clId="{EFB11031-2A48-4E16-93EE-892DF2C9B65C}" dt="2022-11-14T08:14:28.469" v="4225" actId="2696"/>
        <pc:sldMkLst>
          <pc:docMk/>
          <pc:sldMk cId="1717747856" sldId="319"/>
        </pc:sldMkLst>
        <pc:spChg chg="mod">
          <ac:chgData name="Tereza Houšková" userId="cc6f5d99-358d-4ddf-af7e-0fd823e118a1" providerId="ADAL" clId="{EFB11031-2A48-4E16-93EE-892DF2C9B65C}" dt="2022-10-13T12:43:10.028" v="1628" actId="20577"/>
          <ac:spMkLst>
            <pc:docMk/>
            <pc:sldMk cId="1717747856" sldId="319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21:06.051" v="3874" actId="6549"/>
          <ac:spMkLst>
            <pc:docMk/>
            <pc:sldMk cId="1717747856" sldId="319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19.459" v="135" actId="47"/>
        <pc:sldMkLst>
          <pc:docMk/>
          <pc:sldMk cId="4180793347" sldId="319"/>
        </pc:sldMkLst>
      </pc:sldChg>
      <pc:sldChg chg="modSp add mod">
        <pc:chgData name="Tereza Houšková" userId="cc6f5d99-358d-4ddf-af7e-0fd823e118a1" providerId="ADAL" clId="{EFB11031-2A48-4E16-93EE-892DF2C9B65C}" dt="2022-11-14T08:39:28.495" v="4243" actId="14100"/>
        <pc:sldMkLst>
          <pc:docMk/>
          <pc:sldMk cId="2527625731" sldId="320"/>
        </pc:sldMkLst>
        <pc:spChg chg="mod">
          <ac:chgData name="Tereza Houšková" userId="cc6f5d99-358d-4ddf-af7e-0fd823e118a1" providerId="ADAL" clId="{EFB11031-2A48-4E16-93EE-892DF2C9B65C}" dt="2022-10-13T12:43:22.624" v="1643" actId="20577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8:39:28.495" v="4243" actId="14100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20.354" v="136" actId="47"/>
        <pc:sldMkLst>
          <pc:docMk/>
          <pc:sldMk cId="2784896160" sldId="320"/>
        </pc:sldMkLst>
      </pc:sldChg>
      <pc:sldChg chg="del">
        <pc:chgData name="Tereza Houšková" userId="cc6f5d99-358d-4ddf-af7e-0fd823e118a1" providerId="ADAL" clId="{EFB11031-2A48-4E16-93EE-892DF2C9B65C}" dt="2022-10-13T10:52:22.617" v="137" actId="47"/>
        <pc:sldMkLst>
          <pc:docMk/>
          <pc:sldMk cId="516470337" sldId="321"/>
        </pc:sldMkLst>
      </pc:sldChg>
      <pc:sldChg chg="modSp add mod">
        <pc:chgData name="Tereza Houšková" userId="cc6f5d99-358d-4ddf-af7e-0fd823e118a1" providerId="ADAL" clId="{EFB11031-2A48-4E16-93EE-892DF2C9B65C}" dt="2022-10-13T12:46:59.462" v="1972" actId="20577"/>
        <pc:sldMkLst>
          <pc:docMk/>
          <pc:sldMk cId="517531116" sldId="321"/>
        </pc:sldMkLst>
        <pc:spChg chg="mod">
          <ac:chgData name="Tereza Houšková" userId="cc6f5d99-358d-4ddf-af7e-0fd823e118a1" providerId="ADAL" clId="{EFB11031-2A48-4E16-93EE-892DF2C9B65C}" dt="2022-10-13T12:46:39.628" v="1938" actId="14100"/>
          <ac:spMkLst>
            <pc:docMk/>
            <pc:sldMk cId="517531116" sldId="321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3T12:46:59.462" v="1972" actId="20577"/>
          <ac:spMkLst>
            <pc:docMk/>
            <pc:sldMk cId="517531116" sldId="321"/>
            <ac:spMk id="9" creationId="{98E089D8-2DE0-410E-93CB-5D9316C82E59}"/>
          </ac:spMkLst>
        </pc:spChg>
      </pc:sldChg>
      <pc:sldChg chg="addSp delSp modSp add mod">
        <pc:chgData name="Tereza Houšková" userId="cc6f5d99-358d-4ddf-af7e-0fd823e118a1" providerId="ADAL" clId="{EFB11031-2A48-4E16-93EE-892DF2C9B65C}" dt="2022-11-14T08:49:24.207" v="4316" actId="14100"/>
        <pc:sldMkLst>
          <pc:docMk/>
          <pc:sldMk cId="1996801975" sldId="322"/>
        </pc:sldMkLst>
        <pc:spChg chg="add del mod">
          <ac:chgData name="Tereza Houšková" userId="cc6f5d99-358d-4ddf-af7e-0fd823e118a1" providerId="ADAL" clId="{EFB11031-2A48-4E16-93EE-892DF2C9B65C}" dt="2022-11-14T08:43:17.097" v="4288" actId="1076"/>
          <ac:spMkLst>
            <pc:docMk/>
            <pc:sldMk cId="1996801975" sldId="322"/>
            <ac:spMk id="2" creationId="{DD20969D-EB84-46F9-BA54-36A3770C2845}"/>
          </ac:spMkLst>
        </pc:spChg>
        <pc:spChg chg="add del mod">
          <ac:chgData name="Tereza Houšková" userId="cc6f5d99-358d-4ddf-af7e-0fd823e118a1" providerId="ADAL" clId="{EFB11031-2A48-4E16-93EE-892DF2C9B65C}" dt="2022-10-13T12:51:43.497" v="2020" actId="478"/>
          <ac:spMkLst>
            <pc:docMk/>
            <pc:sldMk cId="1996801975" sldId="322"/>
            <ac:spMk id="4" creationId="{F5A67A6C-0D49-F389-AD65-28CE946D2DE5}"/>
          </ac:spMkLst>
        </pc:spChg>
        <pc:spChg chg="add del mod">
          <ac:chgData name="Tereza Houšková" userId="cc6f5d99-358d-4ddf-af7e-0fd823e118a1" providerId="ADAL" clId="{EFB11031-2A48-4E16-93EE-892DF2C9B65C}" dt="2022-10-13T12:49:26.901" v="1996" actId="478"/>
          <ac:spMkLst>
            <pc:docMk/>
            <pc:sldMk cId="1996801975" sldId="322"/>
            <ac:spMk id="8" creationId="{70DE802A-B2A2-EFE7-3645-9D82374B23F2}"/>
          </ac:spMkLst>
        </pc:spChg>
        <pc:spChg chg="del">
          <ac:chgData name="Tereza Houšková" userId="cc6f5d99-358d-4ddf-af7e-0fd823e118a1" providerId="ADAL" clId="{EFB11031-2A48-4E16-93EE-892DF2C9B65C}" dt="2022-10-13T12:49:19.424" v="1994" actId="478"/>
          <ac:spMkLst>
            <pc:docMk/>
            <pc:sldMk cId="1996801975" sldId="322"/>
            <ac:spMk id="10" creationId="{27EDE9F0-4E06-4509-85A1-92FA4C4D226F}"/>
          </ac:spMkLst>
        </pc:spChg>
        <pc:spChg chg="add mod">
          <ac:chgData name="Tereza Houšková" userId="cc6f5d99-358d-4ddf-af7e-0fd823e118a1" providerId="ADAL" clId="{EFB11031-2A48-4E16-93EE-892DF2C9B65C}" dt="2022-10-13T12:57:12.651" v="2074" actId="14100"/>
          <ac:spMkLst>
            <pc:docMk/>
            <pc:sldMk cId="1996801975" sldId="322"/>
            <ac:spMk id="12" creationId="{93E94009-B465-83BF-FB65-15C4FE3098DD}"/>
          </ac:spMkLst>
        </pc:spChg>
        <pc:graphicFrameChg chg="add del mod">
          <ac:chgData name="Tereza Houšková" userId="cc6f5d99-358d-4ddf-af7e-0fd823e118a1" providerId="ADAL" clId="{EFB11031-2A48-4E16-93EE-892DF2C9B65C}" dt="2022-10-13T12:54:54.978" v="2042" actId="478"/>
          <ac:graphicFrameMkLst>
            <pc:docMk/>
            <pc:sldMk cId="1996801975" sldId="322"/>
            <ac:graphicFrameMk id="9" creationId="{8A5A886F-6AA4-5F1C-C975-17F3F54E191B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2:54:58.230" v="2044" actId="478"/>
          <ac:graphicFrameMkLst>
            <pc:docMk/>
            <pc:sldMk cId="1996801975" sldId="322"/>
            <ac:graphicFrameMk id="11" creationId="{45C2E382-4CEF-822D-FF59-ADE927B756A3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2:57:46.485" v="2077" actId="478"/>
          <ac:graphicFrameMkLst>
            <pc:docMk/>
            <pc:sldMk cId="1996801975" sldId="322"/>
            <ac:graphicFrameMk id="13" creationId="{AC56C2E8-97F7-A449-85A9-7E941DB566B8}"/>
          </ac:graphicFrameMkLst>
        </pc:graphicFrameChg>
        <pc:graphicFrameChg chg="add mod">
          <ac:chgData name="Tereza Houšková" userId="cc6f5d99-358d-4ddf-af7e-0fd823e118a1" providerId="ADAL" clId="{EFB11031-2A48-4E16-93EE-892DF2C9B65C}" dt="2022-11-14T08:49:24.207" v="4316" actId="14100"/>
          <ac:graphicFrameMkLst>
            <pc:docMk/>
            <pc:sldMk cId="1996801975" sldId="322"/>
            <ac:graphicFrameMk id="14" creationId="{6118F31E-D3AB-473B-789A-86F136378BA3}"/>
          </ac:graphicFrameMkLst>
        </pc:graphicFrameChg>
        <pc:picChg chg="add mod ord">
          <ac:chgData name="Tereza Houšková" userId="cc6f5d99-358d-4ddf-af7e-0fd823e118a1" providerId="ADAL" clId="{EFB11031-2A48-4E16-93EE-892DF2C9B65C}" dt="2022-11-14T08:44:22.586" v="4290" actId="167"/>
          <ac:picMkLst>
            <pc:docMk/>
            <pc:sldMk cId="1996801975" sldId="322"/>
            <ac:picMk id="3" creationId="{3D23E659-C22E-221A-7F5A-3EEADB697521}"/>
          </ac:picMkLst>
        </pc:picChg>
        <pc:picChg chg="add mod">
          <ac:chgData name="Tereza Houšková" userId="cc6f5d99-358d-4ddf-af7e-0fd823e118a1" providerId="ADAL" clId="{EFB11031-2A48-4E16-93EE-892DF2C9B65C}" dt="2022-11-14T08:49:19.989" v="4315" actId="1076"/>
          <ac:picMkLst>
            <pc:docMk/>
            <pc:sldMk cId="1996801975" sldId="322"/>
            <ac:picMk id="4" creationId="{0E129D53-172A-4A8D-1F8E-C6C52077D0A7}"/>
          </ac:picMkLst>
        </pc:picChg>
        <pc:picChg chg="add del mod">
          <ac:chgData name="Tereza Houšková" userId="cc6f5d99-358d-4ddf-af7e-0fd823e118a1" providerId="ADAL" clId="{EFB11031-2A48-4E16-93EE-892DF2C9B65C}" dt="2022-10-13T12:56:17.165" v="2068" actId="478"/>
          <ac:picMkLst>
            <pc:docMk/>
            <pc:sldMk cId="1996801975" sldId="322"/>
            <ac:picMk id="5" creationId="{A96BAE44-C7D3-4476-8B3F-4E330B59C9F9}"/>
          </ac:picMkLst>
        </pc:picChg>
        <pc:picChg chg="del">
          <ac:chgData name="Tereza Houšková" userId="cc6f5d99-358d-4ddf-af7e-0fd823e118a1" providerId="ADAL" clId="{EFB11031-2A48-4E16-93EE-892DF2C9B65C}" dt="2022-10-13T12:51:33.572" v="2016" actId="478"/>
          <ac:picMkLst>
            <pc:docMk/>
            <pc:sldMk cId="1996801975" sldId="322"/>
            <ac:picMk id="1026" creationId="{77F4F89E-DB4C-4D4A-9BB8-CCA5C4C339F1}"/>
          </ac:picMkLst>
        </pc:picChg>
        <pc:picChg chg="add del mod">
          <ac:chgData name="Tereza Houšková" userId="cc6f5d99-358d-4ddf-af7e-0fd823e118a1" providerId="ADAL" clId="{EFB11031-2A48-4E16-93EE-892DF2C9B65C}" dt="2022-10-13T12:53:13.518" v="2032" actId="478"/>
          <ac:picMkLst>
            <pc:docMk/>
            <pc:sldMk cId="1996801975" sldId="322"/>
            <ac:picMk id="4098" creationId="{9DEC8188-C2E4-CA88-1817-8DA4DE2D6409}"/>
          </ac:picMkLst>
        </pc:picChg>
        <pc:picChg chg="add del mod">
          <ac:chgData name="Tereza Houšková" userId="cc6f5d99-358d-4ddf-af7e-0fd823e118a1" providerId="ADAL" clId="{EFB11031-2A48-4E16-93EE-892DF2C9B65C}" dt="2022-10-13T12:55:45.219" v="2060"/>
          <ac:picMkLst>
            <pc:docMk/>
            <pc:sldMk cId="1996801975" sldId="322"/>
            <ac:picMk id="4100" creationId="{73B54D9E-2E14-D78E-ADDB-53593AE78C36}"/>
          </ac:picMkLst>
        </pc:picChg>
        <pc:picChg chg="add del mod">
          <ac:chgData name="Tereza Houšková" userId="cc6f5d99-358d-4ddf-af7e-0fd823e118a1" providerId="ADAL" clId="{EFB11031-2A48-4E16-93EE-892DF2C9B65C}" dt="2022-10-13T12:56:17.726" v="2069"/>
          <ac:picMkLst>
            <pc:docMk/>
            <pc:sldMk cId="1996801975" sldId="322"/>
            <ac:picMk id="4102" creationId="{7CC4437C-888D-1747-4F55-FFAD85276065}"/>
          </ac:picMkLst>
        </pc:picChg>
      </pc:sldChg>
      <pc:sldChg chg="del">
        <pc:chgData name="Tereza Houšková" userId="cc6f5d99-358d-4ddf-af7e-0fd823e118a1" providerId="ADAL" clId="{EFB11031-2A48-4E16-93EE-892DF2C9B65C}" dt="2022-10-13T10:52:24.260" v="138" actId="47"/>
        <pc:sldMkLst>
          <pc:docMk/>
          <pc:sldMk cId="4245049349" sldId="322"/>
        </pc:sldMkLst>
      </pc:sldChg>
      <pc:sldChg chg="modSp add mod">
        <pc:chgData name="Tereza Houšková" userId="cc6f5d99-358d-4ddf-af7e-0fd823e118a1" providerId="ADAL" clId="{EFB11031-2A48-4E16-93EE-892DF2C9B65C}" dt="2022-10-19T12:54:34.019" v="2919" actId="2711"/>
        <pc:sldMkLst>
          <pc:docMk/>
          <pc:sldMk cId="3346496550" sldId="323"/>
        </pc:sldMkLst>
        <pc:spChg chg="mod">
          <ac:chgData name="Tereza Houšková" userId="cc6f5d99-358d-4ddf-af7e-0fd823e118a1" providerId="ADAL" clId="{EFB11031-2A48-4E16-93EE-892DF2C9B65C}" dt="2022-10-13T12:58:12.768" v="2090" actId="6549"/>
          <ac:spMkLst>
            <pc:docMk/>
            <pc:sldMk cId="3346496550" sldId="323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2:54:34.019" v="2919" actId="2711"/>
          <ac:spMkLst>
            <pc:docMk/>
            <pc:sldMk cId="3346496550" sldId="323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EFB11031-2A48-4E16-93EE-892DF2C9B65C}" dt="2022-10-19T12:55:38.130" v="2931" actId="1076"/>
        <pc:sldMkLst>
          <pc:docMk/>
          <pc:sldMk cId="2079876482" sldId="325"/>
        </pc:sldMkLst>
        <pc:spChg chg="mod">
          <ac:chgData name="Tereza Houšková" userId="cc6f5d99-358d-4ddf-af7e-0fd823e118a1" providerId="ADAL" clId="{EFB11031-2A48-4E16-93EE-892DF2C9B65C}" dt="2022-10-19T12:55:28.324" v="2930" actId="948"/>
          <ac:spMkLst>
            <pc:docMk/>
            <pc:sldMk cId="2079876482" sldId="325"/>
            <ac:spMk id="3" creationId="{E9C43D0C-A677-48EC-9442-6133D4932A0F}"/>
          </ac:spMkLst>
        </pc:spChg>
        <pc:picChg chg="mod">
          <ac:chgData name="Tereza Houšková" userId="cc6f5d99-358d-4ddf-af7e-0fd823e118a1" providerId="ADAL" clId="{EFB11031-2A48-4E16-93EE-892DF2C9B65C}" dt="2022-10-19T12:55:38.130" v="2931" actId="1076"/>
          <ac:picMkLst>
            <pc:docMk/>
            <pc:sldMk cId="2079876482" sldId="325"/>
            <ac:picMk id="7" creationId="{AE696CD2-5FFE-4DE2-B0CD-9DA9E42691A1}"/>
          </ac:picMkLst>
        </pc:picChg>
      </pc:sldChg>
      <pc:sldChg chg="addSp delSp modSp add mod modNotesTx">
        <pc:chgData name="Tereza Houšková" userId="cc6f5d99-358d-4ddf-af7e-0fd823e118a1" providerId="ADAL" clId="{EFB11031-2A48-4E16-93EE-892DF2C9B65C}" dt="2022-11-14T09:06:05.174" v="4872" actId="114"/>
        <pc:sldMkLst>
          <pc:docMk/>
          <pc:sldMk cId="1000215722" sldId="327"/>
        </pc:sldMkLst>
        <pc:spChg chg="add del mod">
          <ac:chgData name="Tereza Houšková" userId="cc6f5d99-358d-4ddf-af7e-0fd823e118a1" providerId="ADAL" clId="{EFB11031-2A48-4E16-93EE-892DF2C9B65C}" dt="2022-10-18T11:19:41.053" v="2175"/>
          <ac:spMkLst>
            <pc:docMk/>
            <pc:sldMk cId="1000215722" sldId="327"/>
            <ac:spMk id="4" creationId="{39B1AABE-5EEA-E753-B8CE-2D3BE1B4A381}"/>
          </ac:spMkLst>
        </pc:spChg>
        <pc:graphicFrameChg chg="add mod modGraphic">
          <ac:chgData name="Tereza Houšková" userId="cc6f5d99-358d-4ddf-af7e-0fd823e118a1" providerId="ADAL" clId="{EFB11031-2A48-4E16-93EE-892DF2C9B65C}" dt="2022-11-14T09:06:05.174" v="4872" actId="114"/>
          <ac:graphicFrameMkLst>
            <pc:docMk/>
            <pc:sldMk cId="1000215722" sldId="327"/>
            <ac:graphicFrameMk id="5" creationId="{053D5DF2-005A-8787-B7D0-9DFE35010637}"/>
          </ac:graphicFrameMkLst>
        </pc:graphicFrameChg>
        <pc:graphicFrameChg chg="del modGraphic">
          <ac:chgData name="Tereza Houšková" userId="cc6f5d99-358d-4ddf-af7e-0fd823e118a1" providerId="ADAL" clId="{EFB11031-2A48-4E16-93EE-892DF2C9B65C}" dt="2022-10-18T11:19:39.907" v="2174" actId="478"/>
          <ac:graphicFrameMkLst>
            <pc:docMk/>
            <pc:sldMk cId="1000215722" sldId="327"/>
            <ac:graphicFrameMk id="15" creationId="{DBD06980-4214-B9F0-6D34-5558871EE262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08:52.323" v="4884" actId="6549"/>
        <pc:sldMkLst>
          <pc:docMk/>
          <pc:sldMk cId="2566979700" sldId="328"/>
        </pc:sldMkLst>
        <pc:spChg chg="add del mod">
          <ac:chgData name="Tereza Houšková" userId="cc6f5d99-358d-4ddf-af7e-0fd823e118a1" providerId="ADAL" clId="{EFB11031-2A48-4E16-93EE-892DF2C9B65C}" dt="2022-10-18T11:40:22.631" v="2250"/>
          <ac:spMkLst>
            <pc:docMk/>
            <pc:sldMk cId="2566979700" sldId="328"/>
            <ac:spMk id="4" creationId="{8C6B40FD-0586-9986-97C1-D912D074BFBD}"/>
          </ac:spMkLst>
        </pc:spChg>
        <pc:graphicFrameChg chg="add mod modGraphic">
          <ac:chgData name="Tereza Houšková" userId="cc6f5d99-358d-4ddf-af7e-0fd823e118a1" providerId="ADAL" clId="{EFB11031-2A48-4E16-93EE-892DF2C9B65C}" dt="2022-10-19T08:56:22.837" v="2476" actId="242"/>
          <ac:graphicFrameMkLst>
            <pc:docMk/>
            <pc:sldMk cId="2566979700" sldId="328"/>
            <ac:graphicFrameMk id="5" creationId="{0939C0D3-1DD7-CD4A-C55B-C560B1D82514}"/>
          </ac:graphicFrameMkLst>
        </pc:graphicFrameChg>
        <pc:graphicFrameChg chg="del">
          <ac:chgData name="Tereza Houšková" userId="cc6f5d99-358d-4ddf-af7e-0fd823e118a1" providerId="ADAL" clId="{EFB11031-2A48-4E16-93EE-892DF2C9B65C}" dt="2022-10-18T11:40:13.711" v="2249" actId="478"/>
          <ac:graphicFrameMkLst>
            <pc:docMk/>
            <pc:sldMk cId="2566979700" sldId="328"/>
            <ac:graphicFrameMk id="12" creationId="{8D83CA05-210F-3327-4735-DA8E3454A592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0-19T08:56:12.201" v="2473" actId="242"/>
        <pc:sldMkLst>
          <pc:docMk/>
          <pc:sldMk cId="4005141342" sldId="329"/>
        </pc:sldMkLst>
        <pc:spChg chg="mod">
          <ac:chgData name="Tereza Houšková" userId="cc6f5d99-358d-4ddf-af7e-0fd823e118a1" providerId="ADAL" clId="{EFB11031-2A48-4E16-93EE-892DF2C9B65C}" dt="2022-10-18T11:58:37.169" v="2346" actId="20577"/>
          <ac:spMkLst>
            <pc:docMk/>
            <pc:sldMk cId="4005141342" sldId="329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FB11031-2A48-4E16-93EE-892DF2C9B65C}" dt="2022-10-18T12:40:14.989" v="2443"/>
          <ac:spMkLst>
            <pc:docMk/>
            <pc:sldMk cId="4005141342" sldId="329"/>
            <ac:spMk id="4" creationId="{42331000-648C-424D-742E-B31FEF63A512}"/>
          </ac:spMkLst>
        </pc:spChg>
        <pc:graphicFrameChg chg="add mod modGraphic">
          <ac:chgData name="Tereza Houšková" userId="cc6f5d99-358d-4ddf-af7e-0fd823e118a1" providerId="ADAL" clId="{EFB11031-2A48-4E16-93EE-892DF2C9B65C}" dt="2022-10-19T08:56:12.201" v="2473" actId="242"/>
          <ac:graphicFrameMkLst>
            <pc:docMk/>
            <pc:sldMk cId="4005141342" sldId="329"/>
            <ac:graphicFrameMk id="5" creationId="{6F82F837-F726-0544-C673-E5E5A9761A3D}"/>
          </ac:graphicFrameMkLst>
        </pc:graphicFrameChg>
        <pc:graphicFrameChg chg="del">
          <ac:chgData name="Tereza Houšková" userId="cc6f5d99-358d-4ddf-af7e-0fd823e118a1" providerId="ADAL" clId="{EFB11031-2A48-4E16-93EE-892DF2C9B65C}" dt="2022-10-18T11:58:31.725" v="2344" actId="478"/>
          <ac:graphicFrameMkLst>
            <pc:docMk/>
            <pc:sldMk cId="4005141342" sldId="329"/>
            <ac:graphicFrameMk id="6" creationId="{8F6AECA5-A6C6-B1D7-A291-CA6D33CF9A0D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17:31.031" v="4920" actId="403"/>
        <pc:sldMkLst>
          <pc:docMk/>
          <pc:sldMk cId="1646299512" sldId="330"/>
        </pc:sldMkLst>
        <pc:spChg chg="del">
          <ac:chgData name="Tereza Houšková" userId="cc6f5d99-358d-4ddf-af7e-0fd823e118a1" providerId="ADAL" clId="{EFB11031-2A48-4E16-93EE-892DF2C9B65C}" dt="2022-10-19T12:34:04.692" v="2801"/>
          <ac:spMkLst>
            <pc:docMk/>
            <pc:sldMk cId="1646299512" sldId="330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1-14T09:17:31.031" v="4920" actId="403"/>
          <ac:graphicFrameMkLst>
            <pc:docMk/>
            <pc:sldMk cId="1646299512" sldId="330"/>
            <ac:graphicFrameMk id="4" creationId="{8F9E67FC-02F8-310A-F0A5-AFEAFAB5F1F3}"/>
          </ac:graphicFrameMkLst>
        </pc:graphicFrameChg>
        <pc:picChg chg="mod">
          <ac:chgData name="Tereza Houšková" userId="cc6f5d99-358d-4ddf-af7e-0fd823e118a1" providerId="ADAL" clId="{EFB11031-2A48-4E16-93EE-892DF2C9B65C}" dt="2022-10-19T12:35:35.873" v="2824" actId="1076"/>
          <ac:picMkLst>
            <pc:docMk/>
            <pc:sldMk cId="1646299512" sldId="330"/>
            <ac:picMk id="7" creationId="{AE696CD2-5FFE-4DE2-B0CD-9DA9E42691A1}"/>
          </ac:picMkLst>
        </pc:picChg>
      </pc:sldChg>
      <pc:sldChg chg="addSp delSp modSp add mod modNotesTx">
        <pc:chgData name="Tereza Houšková" userId="cc6f5d99-358d-4ddf-af7e-0fd823e118a1" providerId="ADAL" clId="{EFB11031-2A48-4E16-93EE-892DF2C9B65C}" dt="2022-11-14T09:18:13.471" v="4922" actId="255"/>
        <pc:sldMkLst>
          <pc:docMk/>
          <pc:sldMk cId="420813579" sldId="331"/>
        </pc:sldMkLst>
        <pc:spChg chg="mod">
          <ac:chgData name="Tereza Houšková" userId="cc6f5d99-358d-4ddf-af7e-0fd823e118a1" providerId="ADAL" clId="{EFB11031-2A48-4E16-93EE-892DF2C9B65C}" dt="2022-10-19T08:57:12.496" v="2494" actId="20577"/>
          <ac:spMkLst>
            <pc:docMk/>
            <pc:sldMk cId="420813579" sldId="331"/>
            <ac:spMk id="2" creationId="{2B8B2A5D-28CA-4439-A333-2039FBEC2B07}"/>
          </ac:spMkLst>
        </pc:spChg>
        <pc:spChg chg="del">
          <ac:chgData name="Tereza Houšková" userId="cc6f5d99-358d-4ddf-af7e-0fd823e118a1" providerId="ADAL" clId="{EFB11031-2A48-4E16-93EE-892DF2C9B65C}" dt="2022-10-19T10:02:19.513" v="2511"/>
          <ac:spMkLst>
            <pc:docMk/>
            <pc:sldMk cId="420813579" sldId="331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9T10:07:49.443" v="2528"/>
          <ac:spMkLst>
            <pc:docMk/>
            <pc:sldMk cId="420813579" sldId="331"/>
            <ac:spMk id="6" creationId="{83DE5B69-290E-6537-67DF-2267B38179EE}"/>
          </ac:spMkLst>
        </pc:spChg>
        <pc:spChg chg="add del mod">
          <ac:chgData name="Tereza Houšková" userId="cc6f5d99-358d-4ddf-af7e-0fd823e118a1" providerId="ADAL" clId="{EFB11031-2A48-4E16-93EE-892DF2C9B65C}" dt="2022-10-19T10:30:58.590" v="2542"/>
          <ac:spMkLst>
            <pc:docMk/>
            <pc:sldMk cId="420813579" sldId="331"/>
            <ac:spMk id="11" creationId="{2D855901-EC07-1D89-444A-C697FF73BFC1}"/>
          </ac:spMkLst>
        </pc:spChg>
        <pc:graphicFrameChg chg="add del mod modGraphic">
          <ac:chgData name="Tereza Houšková" userId="cc6f5d99-358d-4ddf-af7e-0fd823e118a1" providerId="ADAL" clId="{EFB11031-2A48-4E16-93EE-892DF2C9B65C}" dt="2022-10-19T10:06:58.797" v="2527" actId="478"/>
          <ac:graphicFrameMkLst>
            <pc:docMk/>
            <pc:sldMk cId="420813579" sldId="331"/>
            <ac:graphicFrameMk id="4" creationId="{9546B476-5E9F-E755-8BB3-7889B215BC15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9T10:27:35.942" v="2541" actId="478"/>
          <ac:graphicFrameMkLst>
            <pc:docMk/>
            <pc:sldMk cId="420813579" sldId="331"/>
            <ac:graphicFrameMk id="9" creationId="{2EC5899E-AF64-41E4-4FE0-9C248CAA452E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0-19T10:38:16.789" v="2647" actId="20577"/>
          <ac:graphicFrameMkLst>
            <pc:docMk/>
            <pc:sldMk cId="420813579" sldId="331"/>
            <ac:graphicFrameMk id="12" creationId="{91DB0386-4B34-12D7-CD6A-683880C0FCC1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18:42.921" v="4927" actId="403"/>
        <pc:sldMkLst>
          <pc:docMk/>
          <pc:sldMk cId="3182500370" sldId="332"/>
        </pc:sldMkLst>
        <pc:spChg chg="mod">
          <ac:chgData name="Tereza Houšková" userId="cc6f5d99-358d-4ddf-af7e-0fd823e118a1" providerId="ADAL" clId="{EFB11031-2A48-4E16-93EE-892DF2C9B65C}" dt="2022-10-19T12:45:36.459" v="2856" actId="1076"/>
          <ac:spMkLst>
            <pc:docMk/>
            <pc:sldMk cId="3182500370" sldId="332"/>
            <ac:spMk id="2" creationId="{2B8B2A5D-28CA-4439-A333-2039FBEC2B07}"/>
          </ac:spMkLst>
        </pc:spChg>
        <pc:spChg chg="del">
          <ac:chgData name="Tereza Houšková" userId="cc6f5d99-358d-4ddf-af7e-0fd823e118a1" providerId="ADAL" clId="{EFB11031-2A48-4E16-93EE-892DF2C9B65C}" dt="2022-10-19T12:43:30.277" v="2826"/>
          <ac:spMkLst>
            <pc:docMk/>
            <pc:sldMk cId="3182500370" sldId="332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1-14T09:18:42.921" v="4927" actId="403"/>
          <ac:graphicFrameMkLst>
            <pc:docMk/>
            <pc:sldMk cId="3182500370" sldId="332"/>
            <ac:graphicFrameMk id="4" creationId="{BAD960BA-681A-FA03-0F9B-FC55C5BC25DA}"/>
          </ac:graphicFrameMkLst>
        </pc:graphicFrameChg>
      </pc:sldChg>
      <pc:sldChg chg="addSp delSp modSp add mod">
        <pc:chgData name="Tereza Houšková" userId="cc6f5d99-358d-4ddf-af7e-0fd823e118a1" providerId="ADAL" clId="{EFB11031-2A48-4E16-93EE-892DF2C9B65C}" dt="2022-11-14T09:13:01.442" v="4910" actId="20577"/>
        <pc:sldMkLst>
          <pc:docMk/>
          <pc:sldMk cId="3734745338" sldId="333"/>
        </pc:sldMkLst>
        <pc:spChg chg="del mod">
          <ac:chgData name="Tereza Houšková" userId="cc6f5d99-358d-4ddf-af7e-0fd823e118a1" providerId="ADAL" clId="{EFB11031-2A48-4E16-93EE-892DF2C9B65C}" dt="2022-10-19T11:50:39.174" v="2651" actId="478"/>
          <ac:spMkLst>
            <pc:docMk/>
            <pc:sldMk cId="3734745338" sldId="333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FB11031-2A48-4E16-93EE-892DF2C9B65C}" dt="2022-11-14T09:01:36.930" v="4797" actId="113"/>
          <ac:spMkLst>
            <pc:docMk/>
            <pc:sldMk cId="3734745338" sldId="333"/>
            <ac:spMk id="3" creationId="{D22A1D7B-3357-E88A-DBC0-9B759A0BAB0A}"/>
          </ac:spMkLst>
        </pc:spChg>
        <pc:spChg chg="del mod">
          <ac:chgData name="Tereza Houšková" userId="cc6f5d99-358d-4ddf-af7e-0fd823e118a1" providerId="ADAL" clId="{EFB11031-2A48-4E16-93EE-892DF2C9B65C}" dt="2022-11-14T08:03:59.200" v="4202" actId="478"/>
          <ac:spMkLst>
            <pc:docMk/>
            <pc:sldMk cId="3734745338" sldId="333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EFB11031-2A48-4E16-93EE-892DF2C9B65C}" dt="2022-11-14T09:13:01.442" v="4910" actId="20577"/>
          <ac:spMkLst>
            <pc:docMk/>
            <pc:sldMk cId="3734745338" sldId="333"/>
            <ac:spMk id="5" creationId="{408B6737-174E-B4FE-A2BA-10AD319E8E58}"/>
          </ac:spMkLst>
        </pc:spChg>
        <pc:graphicFrameChg chg="add del mod">
          <ac:chgData name="Tereza Houšková" userId="cc6f5d99-358d-4ddf-af7e-0fd823e118a1" providerId="ADAL" clId="{EFB11031-2A48-4E16-93EE-892DF2C9B65C}" dt="2022-11-14T08:03:55.597" v="4201" actId="478"/>
          <ac:graphicFrameMkLst>
            <pc:docMk/>
            <pc:sldMk cId="3734745338" sldId="333"/>
            <ac:graphicFrameMk id="4" creationId="{411321BB-E51C-017D-3883-9DD7573AB90B}"/>
          </ac:graphicFrameMkLst>
        </pc:graphicFrameChg>
        <pc:picChg chg="add mod">
          <ac:chgData name="Tereza Houšková" userId="cc6f5d99-358d-4ddf-af7e-0fd823e118a1" providerId="ADAL" clId="{EFB11031-2A48-4E16-93EE-892DF2C9B65C}" dt="2022-11-14T08:49:47.457" v="4321" actId="1076"/>
          <ac:picMkLst>
            <pc:docMk/>
            <pc:sldMk cId="3734745338" sldId="333"/>
            <ac:picMk id="2" creationId="{E560C8FE-EC8A-3ECF-13DA-F32E5739780C}"/>
          </ac:picMkLst>
        </pc:picChg>
        <pc:picChg chg="del">
          <ac:chgData name="Tereza Houšková" userId="cc6f5d99-358d-4ddf-af7e-0fd823e118a1" providerId="ADAL" clId="{EFB11031-2A48-4E16-93EE-892DF2C9B65C}" dt="2022-10-19T11:51:15.813" v="2657" actId="478"/>
          <ac:picMkLst>
            <pc:docMk/>
            <pc:sldMk cId="3734745338" sldId="333"/>
            <ac:picMk id="8" creationId="{9C037BDA-F1A5-4E57-A5AF-EFEA73F88853}"/>
          </ac:picMkLst>
        </pc:picChg>
      </pc:sldChg>
      <pc:sldChg chg="modSp mod">
        <pc:chgData name="Tereza Houšková" userId="cc6f5d99-358d-4ddf-af7e-0fd823e118a1" providerId="ADAL" clId="{EFB11031-2A48-4E16-93EE-892DF2C9B65C}" dt="2022-10-31T08:31:06.017" v="4198" actId="20577"/>
        <pc:sldMkLst>
          <pc:docMk/>
          <pc:sldMk cId="3573553956" sldId="336"/>
        </pc:sldMkLst>
        <pc:spChg chg="mod">
          <ac:chgData name="Tereza Houšková" userId="cc6f5d99-358d-4ddf-af7e-0fd823e118a1" providerId="ADAL" clId="{EFB11031-2A48-4E16-93EE-892DF2C9B65C}" dt="2022-10-31T08:31:06.017" v="4198" actId="20577"/>
          <ac:spMkLst>
            <pc:docMk/>
            <pc:sldMk cId="3573553956" sldId="336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1-14T08:17:01.001" v="4226" actId="2696"/>
        <pc:sldMkLst>
          <pc:docMk/>
          <pc:sldMk cId="469927879" sldId="337"/>
        </pc:sldMkLst>
      </pc:sldChg>
      <pc:sldChg chg="modSp mod">
        <pc:chgData name="Tereza Houšková" userId="cc6f5d99-358d-4ddf-af7e-0fd823e118a1" providerId="ADAL" clId="{EFB11031-2A48-4E16-93EE-892DF2C9B65C}" dt="2022-11-14T08:08:21.316" v="4211" actId="20577"/>
        <pc:sldMkLst>
          <pc:docMk/>
          <pc:sldMk cId="526910132" sldId="338"/>
        </pc:sldMkLst>
        <pc:spChg chg="mod">
          <ac:chgData name="Tereza Houšková" userId="cc6f5d99-358d-4ddf-af7e-0fd823e118a1" providerId="ADAL" clId="{EFB11031-2A48-4E16-93EE-892DF2C9B65C}" dt="2022-11-14T08:08:21.316" v="4211" actId="20577"/>
          <ac:spMkLst>
            <pc:docMk/>
            <pc:sldMk cId="526910132" sldId="338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EFB11031-2A48-4E16-93EE-892DF2C9B65C}" dt="2022-11-14T08:40:53.740" v="4252" actId="1076"/>
        <pc:sldMkLst>
          <pc:docMk/>
          <pc:sldMk cId="2206932653" sldId="339"/>
        </pc:sldMkLst>
        <pc:spChg chg="mod">
          <ac:chgData name="Tereza Houšková" userId="cc6f5d99-358d-4ddf-af7e-0fd823e118a1" providerId="ADAL" clId="{EFB11031-2A48-4E16-93EE-892DF2C9B65C}" dt="2022-11-14T08:40:53.740" v="4252" actId="1076"/>
          <ac:spMkLst>
            <pc:docMk/>
            <pc:sldMk cId="2206932653" sldId="339"/>
            <ac:spMk id="9" creationId="{98E089D8-2DE0-410E-93CB-5D9316C82E59}"/>
          </ac:spMkLst>
        </pc:spChg>
      </pc:sldChg>
      <pc:sldChg chg="add">
        <pc:chgData name="Tereza Houšková" userId="cc6f5d99-358d-4ddf-af7e-0fd823e118a1" providerId="ADAL" clId="{EFB11031-2A48-4E16-93EE-892DF2C9B65C}" dt="2022-11-14T14:08:36.309" v="4928" actId="2890"/>
        <pc:sldMkLst>
          <pc:docMk/>
          <pc:sldMk cId="1984793169" sldId="340"/>
        </pc:sldMkLst>
      </pc:sldChg>
    </pc:docChg>
  </pc:docChgLst>
  <pc:docChgLst>
    <pc:chgData name="Pavla Dvořáková" userId="b9e094d9-285e-4e2b-814c-9c06a186ce6b" providerId="ADAL" clId="{B31CE51C-1CEC-4D61-895A-B4438C61F6A1}"/>
    <pc:docChg chg="custSel addSld delSld modSld">
      <pc:chgData name="Pavla Dvořáková" userId="b9e094d9-285e-4e2b-814c-9c06a186ce6b" providerId="ADAL" clId="{B31CE51C-1CEC-4D61-895A-B4438C61F6A1}" dt="2023-09-26T12:26:56.622" v="1272" actId="20577"/>
      <pc:docMkLst>
        <pc:docMk/>
      </pc:docMkLst>
      <pc:sldChg chg="del">
        <pc:chgData name="Pavla Dvořáková" userId="b9e094d9-285e-4e2b-814c-9c06a186ce6b" providerId="ADAL" clId="{B31CE51C-1CEC-4D61-895A-B4438C61F6A1}" dt="2023-09-26T10:04:27.810" v="116" actId="2696"/>
        <pc:sldMkLst>
          <pc:docMk/>
          <pc:sldMk cId="1665214158" sldId="280"/>
        </pc:sldMkLst>
      </pc:sldChg>
      <pc:sldChg chg="del">
        <pc:chgData name="Pavla Dvořáková" userId="b9e094d9-285e-4e2b-814c-9c06a186ce6b" providerId="ADAL" clId="{B31CE51C-1CEC-4D61-895A-B4438C61F6A1}" dt="2023-09-26T10:54:07.206" v="186" actId="47"/>
        <pc:sldMkLst>
          <pc:docMk/>
          <pc:sldMk cId="2810918026" sldId="282"/>
        </pc:sldMkLst>
      </pc:sldChg>
      <pc:sldChg chg="modSp mod">
        <pc:chgData name="Pavla Dvořáková" userId="b9e094d9-285e-4e2b-814c-9c06a186ce6b" providerId="ADAL" clId="{B31CE51C-1CEC-4D61-895A-B4438C61F6A1}" dt="2023-09-26T10:52:22.598" v="176" actId="6549"/>
        <pc:sldMkLst>
          <pc:docMk/>
          <pc:sldMk cId="4213216733" sldId="318"/>
        </pc:sldMkLst>
        <pc:graphicFrameChg chg="modGraphic">
          <ac:chgData name="Pavla Dvořáková" userId="b9e094d9-285e-4e2b-814c-9c06a186ce6b" providerId="ADAL" clId="{B31CE51C-1CEC-4D61-895A-B4438C61F6A1}" dt="2023-09-26T10:52:22.598" v="176" actId="6549"/>
          <ac:graphicFrameMkLst>
            <pc:docMk/>
            <pc:sldMk cId="4213216733" sldId="318"/>
            <ac:graphicFrameMk id="4" creationId="{8167EE6C-084A-FEE8-A771-0A2FC487CFA7}"/>
          </ac:graphicFrameMkLst>
        </pc:graphicFrameChg>
      </pc:sldChg>
      <pc:sldChg chg="modSp mod">
        <pc:chgData name="Pavla Dvořáková" userId="b9e094d9-285e-4e2b-814c-9c06a186ce6b" providerId="ADAL" clId="{B31CE51C-1CEC-4D61-895A-B4438C61F6A1}" dt="2023-09-26T10:55:39.862" v="223" actId="6549"/>
        <pc:sldMkLst>
          <pc:docMk/>
          <pc:sldMk cId="2527625731" sldId="320"/>
        </pc:sldMkLst>
        <pc:spChg chg="mod">
          <ac:chgData name="Pavla Dvořáková" userId="b9e094d9-285e-4e2b-814c-9c06a186ce6b" providerId="ADAL" clId="{B31CE51C-1CEC-4D61-895A-B4438C61F6A1}" dt="2023-09-26T10:55:37.473" v="222" actId="6549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0:55:39.862" v="223" actId="6549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Pavla Dvořáková" userId="b9e094d9-285e-4e2b-814c-9c06a186ce6b" providerId="ADAL" clId="{B31CE51C-1CEC-4D61-895A-B4438C61F6A1}" dt="2023-09-26T10:54:06.058" v="185" actId="47"/>
        <pc:sldMkLst>
          <pc:docMk/>
          <pc:sldMk cId="2566979700" sldId="328"/>
        </pc:sldMkLst>
      </pc:sldChg>
      <pc:sldChg chg="modSp mod">
        <pc:chgData name="Pavla Dvořáková" userId="b9e094d9-285e-4e2b-814c-9c06a186ce6b" providerId="ADAL" clId="{B31CE51C-1CEC-4D61-895A-B4438C61F6A1}" dt="2023-09-26T12:26:19.623" v="1245" actId="14100"/>
        <pc:sldMkLst>
          <pc:docMk/>
          <pc:sldMk cId="1984793169" sldId="340"/>
        </pc:sldMkLst>
        <pc:spChg chg="mod">
          <ac:chgData name="Pavla Dvořáková" userId="b9e094d9-285e-4e2b-814c-9c06a186ce6b" providerId="ADAL" clId="{B31CE51C-1CEC-4D61-895A-B4438C61F6A1}" dt="2023-09-26T10:00:02.364" v="4" actId="20577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Pavla Dvořáková" userId="b9e094d9-285e-4e2b-814c-9c06a186ce6b" providerId="ADAL" clId="{B31CE51C-1CEC-4D61-895A-B4438C61F6A1}" dt="2023-09-26T10:01:01.882" v="109" actId="1076"/>
          <ac:spMkLst>
            <pc:docMk/>
            <pc:sldMk cId="1984793169" sldId="340"/>
            <ac:spMk id="3" creationId="{76FA776C-AE85-4F71-89B5-B2D86B4B6E25}"/>
          </ac:spMkLst>
        </pc:spChg>
        <pc:picChg chg="mod">
          <ac:chgData name="Pavla Dvořáková" userId="b9e094d9-285e-4e2b-814c-9c06a186ce6b" providerId="ADAL" clId="{B31CE51C-1CEC-4D61-895A-B4438C61F6A1}" dt="2023-09-26T12:26:19.623" v="1245" actId="14100"/>
          <ac:picMkLst>
            <pc:docMk/>
            <pc:sldMk cId="1984793169" sldId="340"/>
            <ac:picMk id="1026" creationId="{828D563D-7032-6F20-E358-39D3B2A4EA61}"/>
          </ac:picMkLst>
        </pc:picChg>
      </pc:sldChg>
      <pc:sldChg chg="del">
        <pc:chgData name="Pavla Dvořáková" userId="b9e094d9-285e-4e2b-814c-9c06a186ce6b" providerId="ADAL" clId="{B31CE51C-1CEC-4D61-895A-B4438C61F6A1}" dt="2023-09-26T10:55:52.231" v="225" actId="47"/>
        <pc:sldMkLst>
          <pc:docMk/>
          <pc:sldMk cId="3058037425" sldId="341"/>
        </pc:sldMkLst>
      </pc:sldChg>
      <pc:sldChg chg="del">
        <pc:chgData name="Pavla Dvořáková" userId="b9e094d9-285e-4e2b-814c-9c06a186ce6b" providerId="ADAL" clId="{B31CE51C-1CEC-4D61-895A-B4438C61F6A1}" dt="2023-09-26T10:54:11.187" v="188" actId="47"/>
        <pc:sldMkLst>
          <pc:docMk/>
          <pc:sldMk cId="2196585410" sldId="342"/>
        </pc:sldMkLst>
      </pc:sldChg>
      <pc:sldChg chg="del">
        <pc:chgData name="Pavla Dvořáková" userId="b9e094d9-285e-4e2b-814c-9c06a186ce6b" providerId="ADAL" clId="{B31CE51C-1CEC-4D61-895A-B4438C61F6A1}" dt="2023-09-26T10:54:12.259" v="189" actId="47"/>
        <pc:sldMkLst>
          <pc:docMk/>
          <pc:sldMk cId="2021997709" sldId="343"/>
        </pc:sldMkLst>
      </pc:sldChg>
      <pc:sldChg chg="del">
        <pc:chgData name="Pavla Dvořáková" userId="b9e094d9-285e-4e2b-814c-9c06a186ce6b" providerId="ADAL" clId="{B31CE51C-1CEC-4D61-895A-B4438C61F6A1}" dt="2023-09-26T10:05:36.146" v="117" actId="47"/>
        <pc:sldMkLst>
          <pc:docMk/>
          <pc:sldMk cId="2782559759" sldId="344"/>
        </pc:sldMkLst>
      </pc:sldChg>
      <pc:sldChg chg="del">
        <pc:chgData name="Pavla Dvořáková" userId="b9e094d9-285e-4e2b-814c-9c06a186ce6b" providerId="ADAL" clId="{B31CE51C-1CEC-4D61-895A-B4438C61F6A1}" dt="2023-09-26T10:54:13.106" v="190" actId="47"/>
        <pc:sldMkLst>
          <pc:docMk/>
          <pc:sldMk cId="2166770769" sldId="345"/>
        </pc:sldMkLst>
      </pc:sldChg>
      <pc:sldChg chg="del">
        <pc:chgData name="Pavla Dvořáková" userId="b9e094d9-285e-4e2b-814c-9c06a186ce6b" providerId="ADAL" clId="{B31CE51C-1CEC-4D61-895A-B4438C61F6A1}" dt="2023-09-26T10:54:13.767" v="191" actId="47"/>
        <pc:sldMkLst>
          <pc:docMk/>
          <pc:sldMk cId="844184231" sldId="346"/>
        </pc:sldMkLst>
      </pc:sldChg>
      <pc:sldChg chg="del">
        <pc:chgData name="Pavla Dvořáková" userId="b9e094d9-285e-4e2b-814c-9c06a186ce6b" providerId="ADAL" clId="{B31CE51C-1CEC-4D61-895A-B4438C61F6A1}" dt="2023-09-26T10:54:14.403" v="192" actId="47"/>
        <pc:sldMkLst>
          <pc:docMk/>
          <pc:sldMk cId="8893491" sldId="347"/>
        </pc:sldMkLst>
      </pc:sldChg>
      <pc:sldChg chg="del">
        <pc:chgData name="Pavla Dvořáková" userId="b9e094d9-285e-4e2b-814c-9c06a186ce6b" providerId="ADAL" clId="{B31CE51C-1CEC-4D61-895A-B4438C61F6A1}" dt="2023-09-26T10:54:16.598" v="194" actId="47"/>
        <pc:sldMkLst>
          <pc:docMk/>
          <pc:sldMk cId="1159207242" sldId="348"/>
        </pc:sldMkLst>
      </pc:sldChg>
      <pc:sldChg chg="del">
        <pc:chgData name="Pavla Dvořáková" userId="b9e094d9-285e-4e2b-814c-9c06a186ce6b" providerId="ADAL" clId="{B31CE51C-1CEC-4D61-895A-B4438C61F6A1}" dt="2023-09-26T10:54:17.258" v="195" actId="47"/>
        <pc:sldMkLst>
          <pc:docMk/>
          <pc:sldMk cId="537592439" sldId="349"/>
        </pc:sldMkLst>
      </pc:sldChg>
      <pc:sldChg chg="del">
        <pc:chgData name="Pavla Dvořáková" userId="b9e094d9-285e-4e2b-814c-9c06a186ce6b" providerId="ADAL" clId="{B31CE51C-1CEC-4D61-895A-B4438C61F6A1}" dt="2023-09-26T10:54:19.411" v="197" actId="47"/>
        <pc:sldMkLst>
          <pc:docMk/>
          <pc:sldMk cId="953838050" sldId="350"/>
        </pc:sldMkLst>
      </pc:sldChg>
      <pc:sldChg chg="del">
        <pc:chgData name="Pavla Dvořáková" userId="b9e094d9-285e-4e2b-814c-9c06a186ce6b" providerId="ADAL" clId="{B31CE51C-1CEC-4D61-895A-B4438C61F6A1}" dt="2023-09-26T10:54:20.269" v="198" actId="47"/>
        <pc:sldMkLst>
          <pc:docMk/>
          <pc:sldMk cId="307192031" sldId="351"/>
        </pc:sldMkLst>
      </pc:sldChg>
      <pc:sldChg chg="modSp mod">
        <pc:chgData name="Pavla Dvořáková" userId="b9e094d9-285e-4e2b-814c-9c06a186ce6b" providerId="ADAL" clId="{B31CE51C-1CEC-4D61-895A-B4438C61F6A1}" dt="2023-09-26T12:26:56.622" v="1272" actId="20577"/>
        <pc:sldMkLst>
          <pc:docMk/>
          <pc:sldMk cId="3412515891" sldId="356"/>
        </pc:sldMkLst>
        <pc:spChg chg="mod">
          <ac:chgData name="Pavla Dvořáková" userId="b9e094d9-285e-4e2b-814c-9c06a186ce6b" providerId="ADAL" clId="{B31CE51C-1CEC-4D61-895A-B4438C61F6A1}" dt="2023-09-26T10:02:31.907" v="115" actId="14100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2:26:56.622" v="1272" actId="20577"/>
          <ac:spMkLst>
            <pc:docMk/>
            <pc:sldMk cId="3412515891" sldId="356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B31CE51C-1CEC-4D61-895A-B4438C61F6A1}" dt="2023-09-26T10:53:19.495" v="183" actId="20577"/>
        <pc:sldMkLst>
          <pc:docMk/>
          <pc:sldMk cId="2016916141" sldId="357"/>
        </pc:sldMkLst>
        <pc:spChg chg="mod">
          <ac:chgData name="Pavla Dvořáková" userId="b9e094d9-285e-4e2b-814c-9c06a186ce6b" providerId="ADAL" clId="{B31CE51C-1CEC-4D61-895A-B4438C61F6A1}" dt="2023-09-26T10:53:19.495" v="183" actId="20577"/>
          <ac:spMkLst>
            <pc:docMk/>
            <pc:sldMk cId="2016916141" sldId="357"/>
            <ac:spMk id="2" creationId="{2B8B2A5D-28CA-4439-A333-2039FBEC2B07}"/>
          </ac:spMkLst>
        </pc:spChg>
        <pc:graphicFrameChg chg="modGraphic">
          <ac:chgData name="Pavla Dvořáková" userId="b9e094d9-285e-4e2b-814c-9c06a186ce6b" providerId="ADAL" clId="{B31CE51C-1CEC-4D61-895A-B4438C61F6A1}" dt="2023-09-26T10:52:57.749" v="180" actId="6549"/>
          <ac:graphicFrameMkLst>
            <pc:docMk/>
            <pc:sldMk cId="2016916141" sldId="357"/>
            <ac:graphicFrameMk id="5" creationId="{D9684E3E-1BD4-A306-E22A-9BE6095B0493}"/>
          </ac:graphicFrameMkLst>
        </pc:graphicFrameChg>
      </pc:sldChg>
      <pc:sldChg chg="del">
        <pc:chgData name="Pavla Dvořáková" userId="b9e094d9-285e-4e2b-814c-9c06a186ce6b" providerId="ADAL" clId="{B31CE51C-1CEC-4D61-895A-B4438C61F6A1}" dt="2023-09-26T10:54:24.585" v="200" actId="47"/>
        <pc:sldMkLst>
          <pc:docMk/>
          <pc:sldMk cId="3740787984" sldId="358"/>
        </pc:sldMkLst>
      </pc:sldChg>
      <pc:sldChg chg="del">
        <pc:chgData name="Pavla Dvořáková" userId="b9e094d9-285e-4e2b-814c-9c06a186ce6b" providerId="ADAL" clId="{B31CE51C-1CEC-4D61-895A-B4438C61F6A1}" dt="2023-09-26T10:54:25.642" v="201" actId="47"/>
        <pc:sldMkLst>
          <pc:docMk/>
          <pc:sldMk cId="502838068" sldId="359"/>
        </pc:sldMkLst>
      </pc:sldChg>
      <pc:sldChg chg="del">
        <pc:chgData name="Pavla Dvořáková" userId="b9e094d9-285e-4e2b-814c-9c06a186ce6b" providerId="ADAL" clId="{B31CE51C-1CEC-4D61-895A-B4438C61F6A1}" dt="2023-09-26T10:54:28.742" v="204" actId="47"/>
        <pc:sldMkLst>
          <pc:docMk/>
          <pc:sldMk cId="1299917409" sldId="360"/>
        </pc:sldMkLst>
      </pc:sldChg>
      <pc:sldChg chg="del">
        <pc:chgData name="Pavla Dvořáková" userId="b9e094d9-285e-4e2b-814c-9c06a186ce6b" providerId="ADAL" clId="{B31CE51C-1CEC-4D61-895A-B4438C61F6A1}" dt="2023-09-26T10:54:29.557" v="205" actId="47"/>
        <pc:sldMkLst>
          <pc:docMk/>
          <pc:sldMk cId="1488965057" sldId="362"/>
        </pc:sldMkLst>
      </pc:sldChg>
      <pc:sldChg chg="del">
        <pc:chgData name="Pavla Dvořáková" userId="b9e094d9-285e-4e2b-814c-9c06a186ce6b" providerId="ADAL" clId="{B31CE51C-1CEC-4D61-895A-B4438C61F6A1}" dt="2023-09-26T10:54:30.271" v="206" actId="47"/>
        <pc:sldMkLst>
          <pc:docMk/>
          <pc:sldMk cId="96673825" sldId="363"/>
        </pc:sldMkLst>
      </pc:sldChg>
      <pc:sldChg chg="del">
        <pc:chgData name="Pavla Dvořáková" userId="b9e094d9-285e-4e2b-814c-9c06a186ce6b" providerId="ADAL" clId="{B31CE51C-1CEC-4D61-895A-B4438C61F6A1}" dt="2023-09-26T10:54:31.031" v="207" actId="47"/>
        <pc:sldMkLst>
          <pc:docMk/>
          <pc:sldMk cId="997076353" sldId="364"/>
        </pc:sldMkLst>
      </pc:sldChg>
      <pc:sldChg chg="del">
        <pc:chgData name="Pavla Dvořáková" userId="b9e094d9-285e-4e2b-814c-9c06a186ce6b" providerId="ADAL" clId="{B31CE51C-1CEC-4D61-895A-B4438C61F6A1}" dt="2023-09-26T10:54:31.637" v="208" actId="47"/>
        <pc:sldMkLst>
          <pc:docMk/>
          <pc:sldMk cId="4141544041" sldId="365"/>
        </pc:sldMkLst>
      </pc:sldChg>
      <pc:sldChg chg="del">
        <pc:chgData name="Pavla Dvořáková" userId="b9e094d9-285e-4e2b-814c-9c06a186ce6b" providerId="ADAL" clId="{B31CE51C-1CEC-4D61-895A-B4438C61F6A1}" dt="2023-09-26T10:54:04.799" v="184" actId="47"/>
        <pc:sldMkLst>
          <pc:docMk/>
          <pc:sldMk cId="3783128858" sldId="366"/>
        </pc:sldMkLst>
      </pc:sldChg>
      <pc:sldChg chg="del">
        <pc:chgData name="Pavla Dvořáková" userId="b9e094d9-285e-4e2b-814c-9c06a186ce6b" providerId="ADAL" clId="{B31CE51C-1CEC-4D61-895A-B4438C61F6A1}" dt="2023-09-26T10:54:15.765" v="193" actId="47"/>
        <pc:sldMkLst>
          <pc:docMk/>
          <pc:sldMk cId="3512586472" sldId="367"/>
        </pc:sldMkLst>
      </pc:sldChg>
      <pc:sldChg chg="del">
        <pc:chgData name="Pavla Dvořáková" userId="b9e094d9-285e-4e2b-814c-9c06a186ce6b" providerId="ADAL" clId="{B31CE51C-1CEC-4D61-895A-B4438C61F6A1}" dt="2023-09-26T10:54:23.667" v="199" actId="47"/>
        <pc:sldMkLst>
          <pc:docMk/>
          <pc:sldMk cId="3141345537" sldId="368"/>
        </pc:sldMkLst>
      </pc:sldChg>
      <pc:sldChg chg="del">
        <pc:chgData name="Pavla Dvořáková" userId="b9e094d9-285e-4e2b-814c-9c06a186ce6b" providerId="ADAL" clId="{B31CE51C-1CEC-4D61-895A-B4438C61F6A1}" dt="2023-09-26T10:54:09.579" v="187" actId="47"/>
        <pc:sldMkLst>
          <pc:docMk/>
          <pc:sldMk cId="2714310246" sldId="369"/>
        </pc:sldMkLst>
      </pc:sldChg>
      <pc:sldChg chg="del">
        <pc:chgData name="Pavla Dvořáková" userId="b9e094d9-285e-4e2b-814c-9c06a186ce6b" providerId="ADAL" clId="{B31CE51C-1CEC-4D61-895A-B4438C61F6A1}" dt="2023-09-26T10:54:26.601" v="202" actId="47"/>
        <pc:sldMkLst>
          <pc:docMk/>
          <pc:sldMk cId="2968483614" sldId="370"/>
        </pc:sldMkLst>
      </pc:sldChg>
      <pc:sldChg chg="del">
        <pc:chgData name="Pavla Dvořáková" userId="b9e094d9-285e-4e2b-814c-9c06a186ce6b" providerId="ADAL" clId="{B31CE51C-1CEC-4D61-895A-B4438C61F6A1}" dt="2023-09-26T10:54:17.911" v="196" actId="47"/>
        <pc:sldMkLst>
          <pc:docMk/>
          <pc:sldMk cId="1377228249" sldId="371"/>
        </pc:sldMkLst>
      </pc:sldChg>
      <pc:sldChg chg="del">
        <pc:chgData name="Pavla Dvořáková" userId="b9e094d9-285e-4e2b-814c-9c06a186ce6b" providerId="ADAL" clId="{B31CE51C-1CEC-4D61-895A-B4438C61F6A1}" dt="2023-09-26T10:54:27.578" v="203" actId="47"/>
        <pc:sldMkLst>
          <pc:docMk/>
          <pc:sldMk cId="2151580176" sldId="372"/>
        </pc:sldMkLst>
      </pc:sldChg>
      <pc:sldChg chg="modSp mod">
        <pc:chgData name="Pavla Dvořáková" userId="b9e094d9-285e-4e2b-814c-9c06a186ce6b" providerId="ADAL" clId="{B31CE51C-1CEC-4D61-895A-B4438C61F6A1}" dt="2023-09-26T10:55:15.753" v="219" actId="6549"/>
        <pc:sldMkLst>
          <pc:docMk/>
          <pc:sldMk cId="4227258866" sldId="374"/>
        </pc:sldMkLst>
        <pc:spChg chg="mod">
          <ac:chgData name="Pavla Dvořáková" userId="b9e094d9-285e-4e2b-814c-9c06a186ce6b" providerId="ADAL" clId="{B31CE51C-1CEC-4D61-895A-B4438C61F6A1}" dt="2023-09-26T10:55:15.753" v="219" actId="6549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0:55:11.033" v="218" actId="5793"/>
          <ac:spMkLst>
            <pc:docMk/>
            <pc:sldMk cId="4227258866" sldId="374"/>
            <ac:spMk id="9" creationId="{98E089D8-2DE0-410E-93CB-5D9316C82E59}"/>
          </ac:spMkLst>
        </pc:spChg>
      </pc:sldChg>
      <pc:sldChg chg="modSp add mod">
        <pc:chgData name="Pavla Dvořáková" userId="b9e094d9-285e-4e2b-814c-9c06a186ce6b" providerId="ADAL" clId="{B31CE51C-1CEC-4D61-895A-B4438C61F6A1}" dt="2023-09-26T11:12:04.107" v="1019" actId="20577"/>
        <pc:sldMkLst>
          <pc:docMk/>
          <pc:sldMk cId="1595916533" sldId="375"/>
        </pc:sldMkLst>
        <pc:spChg chg="mod">
          <ac:chgData name="Pavla Dvořáková" userId="b9e094d9-285e-4e2b-814c-9c06a186ce6b" providerId="ADAL" clId="{B31CE51C-1CEC-4D61-895A-B4438C61F6A1}" dt="2023-09-26T11:12:04.107" v="1019" actId="20577"/>
          <ac:spMkLst>
            <pc:docMk/>
            <pc:sldMk cId="1595916533" sldId="375"/>
            <ac:spMk id="2" creationId="{DD20969D-EB84-46F9-BA54-36A3770C2845}"/>
          </ac:spMkLst>
        </pc:spChg>
      </pc:sldChg>
      <pc:sldChg chg="del">
        <pc:chgData name="Pavla Dvořáková" userId="b9e094d9-285e-4e2b-814c-9c06a186ce6b" providerId="ADAL" clId="{B31CE51C-1CEC-4D61-895A-B4438C61F6A1}" dt="2023-09-26T10:55:21.983" v="220" actId="47"/>
        <pc:sldMkLst>
          <pc:docMk/>
          <pc:sldMk cId="1767167440" sldId="375"/>
        </pc:sldMkLst>
      </pc:sldChg>
      <pc:sldChg chg="modSp add del mod">
        <pc:chgData name="Pavla Dvořáková" userId="b9e094d9-285e-4e2b-814c-9c06a186ce6b" providerId="ADAL" clId="{B31CE51C-1CEC-4D61-895A-B4438C61F6A1}" dt="2023-09-26T11:06:55.655" v="774" actId="2696"/>
        <pc:sldMkLst>
          <pc:docMk/>
          <pc:sldMk cId="1152099972" sldId="376"/>
        </pc:sldMkLst>
        <pc:spChg chg="mod">
          <ac:chgData name="Pavla Dvořáková" userId="b9e094d9-285e-4e2b-814c-9c06a186ce6b" providerId="ADAL" clId="{B31CE51C-1CEC-4D61-895A-B4438C61F6A1}" dt="2023-09-26T11:04:38.483" v="759" actId="1076"/>
          <ac:spMkLst>
            <pc:docMk/>
            <pc:sldMk cId="1152099972" sldId="376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1:04:28.913" v="758" actId="948"/>
          <ac:spMkLst>
            <pc:docMk/>
            <pc:sldMk cId="1152099972" sldId="376"/>
            <ac:spMk id="9" creationId="{98E089D8-2DE0-410E-93CB-5D9316C82E59}"/>
          </ac:spMkLst>
        </pc:spChg>
      </pc:sldChg>
      <pc:sldChg chg="del">
        <pc:chgData name="Pavla Dvořáková" userId="b9e094d9-285e-4e2b-814c-9c06a186ce6b" providerId="ADAL" clId="{B31CE51C-1CEC-4D61-895A-B4438C61F6A1}" dt="2023-09-26T10:55:26.119" v="221" actId="47"/>
        <pc:sldMkLst>
          <pc:docMk/>
          <pc:sldMk cId="1628733136" sldId="376"/>
        </pc:sldMkLst>
      </pc:sldChg>
      <pc:sldChg chg="addSp modSp new mod">
        <pc:chgData name="Pavla Dvořáková" userId="b9e094d9-285e-4e2b-814c-9c06a186ce6b" providerId="ADAL" clId="{B31CE51C-1CEC-4D61-895A-B4438C61F6A1}" dt="2023-09-26T11:13:08.564" v="1077" actId="255"/>
        <pc:sldMkLst>
          <pc:docMk/>
          <pc:sldMk cId="578463803" sldId="377"/>
        </pc:sldMkLst>
        <pc:spChg chg="mod">
          <ac:chgData name="Pavla Dvořáková" userId="b9e094d9-285e-4e2b-814c-9c06a186ce6b" providerId="ADAL" clId="{B31CE51C-1CEC-4D61-895A-B4438C61F6A1}" dt="2023-09-26T11:11:57.931" v="1004" actId="20577"/>
          <ac:spMkLst>
            <pc:docMk/>
            <pc:sldMk cId="578463803" sldId="377"/>
            <ac:spMk id="2" creationId="{5105B2B2-BAB1-1574-5CF0-EF933CE7D96F}"/>
          </ac:spMkLst>
        </pc:spChg>
        <pc:spChg chg="mod">
          <ac:chgData name="Pavla Dvořáková" userId="b9e094d9-285e-4e2b-814c-9c06a186ce6b" providerId="ADAL" clId="{B31CE51C-1CEC-4D61-895A-B4438C61F6A1}" dt="2023-09-26T11:11:10.417" v="993" actId="27636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Pavla Dvořáková" userId="b9e094d9-285e-4e2b-814c-9c06a186ce6b" providerId="ADAL" clId="{B31CE51C-1CEC-4D61-895A-B4438C61F6A1}" dt="2023-09-26T11:13:08.564" v="1077" actId="255"/>
          <ac:spMkLst>
            <pc:docMk/>
            <pc:sldMk cId="578463803" sldId="377"/>
            <ac:spMk id="4" creationId="{70EE355F-45BB-869F-10FF-B220CF9BF6E9}"/>
          </ac:spMkLst>
        </pc:spChg>
        <pc:picChg chg="add mod">
          <ac:chgData name="Pavla Dvořáková" userId="b9e094d9-285e-4e2b-814c-9c06a186ce6b" providerId="ADAL" clId="{B31CE51C-1CEC-4D61-895A-B4438C61F6A1}" dt="2023-09-26T11:06:17.519" v="768" actId="1076"/>
          <ac:picMkLst>
            <pc:docMk/>
            <pc:sldMk cId="578463803" sldId="377"/>
            <ac:picMk id="5" creationId="{04BA4459-C1A3-0C6D-B6C0-22122A157812}"/>
          </ac:picMkLst>
        </pc:picChg>
        <pc:picChg chg="add mod">
          <ac:chgData name="Pavla Dvořáková" userId="b9e094d9-285e-4e2b-814c-9c06a186ce6b" providerId="ADAL" clId="{B31CE51C-1CEC-4D61-895A-B4438C61F6A1}" dt="2023-09-26T11:06:03.764" v="766"/>
          <ac:picMkLst>
            <pc:docMk/>
            <pc:sldMk cId="578463803" sldId="377"/>
            <ac:picMk id="6" creationId="{777E7489-3C07-4991-7628-E96BE18A922A}"/>
          </ac:picMkLst>
        </pc:picChg>
      </pc:sldChg>
      <pc:sldChg chg="del">
        <pc:chgData name="Pavla Dvořáková" userId="b9e094d9-285e-4e2b-814c-9c06a186ce6b" providerId="ADAL" clId="{B31CE51C-1CEC-4D61-895A-B4438C61F6A1}" dt="2023-09-26T10:55:49.596" v="224" actId="47"/>
        <pc:sldMkLst>
          <pc:docMk/>
          <pc:sldMk cId="1076484247" sldId="377"/>
        </pc:sldMkLst>
      </pc:sldChg>
      <pc:sldChg chg="del">
        <pc:chgData name="Pavla Dvořáková" userId="b9e094d9-285e-4e2b-814c-9c06a186ce6b" providerId="ADAL" clId="{B31CE51C-1CEC-4D61-895A-B4438C61F6A1}" dt="2023-09-26T10:54:33.567" v="209" actId="47"/>
        <pc:sldMkLst>
          <pc:docMk/>
          <pc:sldMk cId="3774926615" sldId="378"/>
        </pc:sldMkLst>
      </pc:sldChg>
      <pc:sldChg chg="del">
        <pc:chgData name="Pavla Dvořáková" userId="b9e094d9-285e-4e2b-814c-9c06a186ce6b" providerId="ADAL" clId="{B31CE51C-1CEC-4D61-895A-B4438C61F6A1}" dt="2023-09-26T10:54:58.175" v="210" actId="47"/>
        <pc:sldMkLst>
          <pc:docMk/>
          <pc:sldMk cId="2987076145" sldId="379"/>
        </pc:sldMkLst>
      </pc:sldChg>
    </pc:docChg>
  </pc:docChgLst>
  <pc:docChgLst>
    <pc:chgData name="Alena Nováková" userId="70640ab2-8543-4e4d-b13b-c90c83b4e8dc" providerId="ADAL" clId="{BA2E1823-155F-4D51-9B52-92A720CA0954}"/>
    <pc:docChg chg="modSld">
      <pc:chgData name="Alena Nováková" userId="70640ab2-8543-4e4d-b13b-c90c83b4e8dc" providerId="ADAL" clId="{BA2E1823-155F-4D51-9B52-92A720CA0954}" dt="2023-08-20T12:38:41.658" v="0" actId="1076"/>
      <pc:docMkLst>
        <pc:docMk/>
      </pc:docMkLst>
      <pc:sldChg chg="modSp mod">
        <pc:chgData name="Alena Nováková" userId="70640ab2-8543-4e4d-b13b-c90c83b4e8dc" providerId="ADAL" clId="{BA2E1823-155F-4D51-9B52-92A720CA0954}" dt="2023-08-20T12:38:41.658" v="0" actId="1076"/>
        <pc:sldMkLst>
          <pc:docMk/>
          <pc:sldMk cId="1665214158" sldId="280"/>
        </pc:sldMkLst>
        <pc:picChg chg="mod">
          <ac:chgData name="Alena Nováková" userId="70640ab2-8543-4e4d-b13b-c90c83b4e8dc" providerId="ADAL" clId="{BA2E1823-155F-4D51-9B52-92A720CA0954}" dt="2023-08-20T12:38:41.658" v="0" actId="1076"/>
          <ac:picMkLst>
            <pc:docMk/>
            <pc:sldMk cId="1665214158" sldId="280"/>
            <ac:picMk id="17" creationId="{66D3C157-46C7-2BAC-A4A9-47DD55698EA6}"/>
          </ac:picMkLst>
        </pc:picChg>
      </pc:sldChg>
    </pc:docChg>
  </pc:docChgLst>
  <pc:docChgLst>
    <pc:chgData name="Tereza Houšková" userId="cc6f5d99-358d-4ddf-af7e-0fd823e118a1" providerId="ADAL" clId="{51EFC976-C3AA-4E95-912D-C7098C36C27F}"/>
    <pc:docChg chg="undo custSel addSld delSld modSld sldOrd">
      <pc:chgData name="Tereza Houšková" userId="cc6f5d99-358d-4ddf-af7e-0fd823e118a1" providerId="ADAL" clId="{51EFC976-C3AA-4E95-912D-C7098C36C27F}" dt="2024-03-06T14:11:50.760" v="8756" actId="20577"/>
      <pc:docMkLst>
        <pc:docMk/>
      </pc:docMkLst>
      <pc:sldChg chg="addSp delSp modSp mod ord">
        <pc:chgData name="Tereza Houšková" userId="cc6f5d99-358d-4ddf-af7e-0fd823e118a1" providerId="ADAL" clId="{51EFC976-C3AA-4E95-912D-C7098C36C27F}" dt="2024-02-28T12:06:05.751" v="7810" actId="14100"/>
        <pc:sldMkLst>
          <pc:docMk/>
          <pc:sldMk cId="1569180991" sldId="268"/>
        </pc:sldMkLst>
        <pc:spChg chg="mod">
          <ac:chgData name="Tereza Houšková" userId="cc6f5d99-358d-4ddf-af7e-0fd823e118a1" providerId="ADAL" clId="{51EFC976-C3AA-4E95-912D-C7098C36C27F}" dt="2024-02-05T11:53:48.653" v="6117" actId="20577"/>
          <ac:spMkLst>
            <pc:docMk/>
            <pc:sldMk cId="1569180991" sldId="268"/>
            <ac:spMk id="2" creationId="{DD20969D-EB84-46F9-BA54-36A3770C2845}"/>
          </ac:spMkLst>
        </pc:spChg>
        <pc:picChg chg="add mod">
          <ac:chgData name="Tereza Houšková" userId="cc6f5d99-358d-4ddf-af7e-0fd823e118a1" providerId="ADAL" clId="{51EFC976-C3AA-4E95-912D-C7098C36C27F}" dt="2024-02-28T12:06:05.751" v="7810" actId="14100"/>
          <ac:picMkLst>
            <pc:docMk/>
            <pc:sldMk cId="1569180991" sldId="268"/>
            <ac:picMk id="3" creationId="{D852B54E-62AD-7A71-B126-D26C41D04E99}"/>
          </ac:picMkLst>
        </pc:picChg>
        <pc:picChg chg="del mod">
          <ac:chgData name="Tereza Houšková" userId="cc6f5d99-358d-4ddf-af7e-0fd823e118a1" providerId="ADAL" clId="{51EFC976-C3AA-4E95-912D-C7098C36C27F}" dt="2024-01-26T15:26:11.268" v="969" actId="478"/>
          <ac:picMkLst>
            <pc:docMk/>
            <pc:sldMk cId="1569180991" sldId="268"/>
            <ac:picMk id="2050" creationId="{76B9271F-8B00-47AE-81B3-BDBDD583C5DF}"/>
          </ac:picMkLst>
        </pc:picChg>
      </pc:sldChg>
      <pc:sldChg chg="add del">
        <pc:chgData name="Tereza Houšková" userId="cc6f5d99-358d-4ddf-af7e-0fd823e118a1" providerId="ADAL" clId="{51EFC976-C3AA-4E95-912D-C7098C36C27F}" dt="2024-01-26T15:28:37.528" v="1075" actId="47"/>
        <pc:sldMkLst>
          <pc:docMk/>
          <pc:sldMk cId="14058089" sldId="313"/>
        </pc:sldMkLst>
      </pc:sldChg>
      <pc:sldChg chg="del">
        <pc:chgData name="Tereza Houšková" userId="cc6f5d99-358d-4ddf-af7e-0fd823e118a1" providerId="ADAL" clId="{51EFC976-C3AA-4E95-912D-C7098C36C27F}" dt="2024-01-26T14:53:31.353" v="647" actId="47"/>
        <pc:sldMkLst>
          <pc:docMk/>
          <pc:sldMk cId="4213216733" sldId="318"/>
        </pc:sldMkLst>
      </pc:sldChg>
      <pc:sldChg chg="del">
        <pc:chgData name="Tereza Houšková" userId="cc6f5d99-358d-4ddf-af7e-0fd823e118a1" providerId="ADAL" clId="{51EFC976-C3AA-4E95-912D-C7098C36C27F}" dt="2024-01-26T15:09:33.748" v="784" actId="47"/>
        <pc:sldMkLst>
          <pc:docMk/>
          <pc:sldMk cId="2527625731" sldId="320"/>
        </pc:sldMkLst>
      </pc:sldChg>
      <pc:sldChg chg="modSp mod">
        <pc:chgData name="Tereza Houšková" userId="cc6f5d99-358d-4ddf-af7e-0fd823e118a1" providerId="ADAL" clId="{51EFC976-C3AA-4E95-912D-C7098C36C27F}" dt="2024-02-28T12:04:00.485" v="7808" actId="20577"/>
        <pc:sldMkLst>
          <pc:docMk/>
          <pc:sldMk cId="1984793169" sldId="340"/>
        </pc:sldMkLst>
        <pc:spChg chg="mod">
          <ac:chgData name="Tereza Houšková" userId="cc6f5d99-358d-4ddf-af7e-0fd823e118a1" providerId="ADAL" clId="{51EFC976-C3AA-4E95-912D-C7098C36C27F}" dt="2024-01-26T14:29:22.419" v="17" actId="6549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Tereza Houšková" userId="cc6f5d99-358d-4ddf-af7e-0fd823e118a1" providerId="ADAL" clId="{51EFC976-C3AA-4E95-912D-C7098C36C27F}" dt="2024-02-28T12:04:00.485" v="7808" actId="20577"/>
          <ac:spMkLst>
            <pc:docMk/>
            <pc:sldMk cId="1984793169" sldId="340"/>
            <ac:spMk id="3" creationId="{76FA776C-AE85-4F71-89B5-B2D86B4B6E25}"/>
          </ac:spMkLst>
        </pc:spChg>
      </pc:sldChg>
      <pc:sldChg chg="del">
        <pc:chgData name="Tereza Houšková" userId="cc6f5d99-358d-4ddf-af7e-0fd823e118a1" providerId="ADAL" clId="{51EFC976-C3AA-4E95-912D-C7098C36C27F}" dt="2024-01-26T14:42:16.918" v="393" actId="47"/>
        <pc:sldMkLst>
          <pc:docMk/>
          <pc:sldMk cId="2605388623" sldId="355"/>
        </pc:sldMkLst>
      </pc:sldChg>
      <pc:sldChg chg="modSp mod">
        <pc:chgData name="Tereza Houšková" userId="cc6f5d99-358d-4ddf-af7e-0fd823e118a1" providerId="ADAL" clId="{51EFC976-C3AA-4E95-912D-C7098C36C27F}" dt="2024-01-26T14:52:37.302" v="645" actId="113"/>
        <pc:sldMkLst>
          <pc:docMk/>
          <pc:sldMk cId="3412515891" sldId="356"/>
        </pc:sldMkLst>
        <pc:spChg chg="mod">
          <ac:chgData name="Tereza Houšková" userId="cc6f5d99-358d-4ddf-af7e-0fd823e118a1" providerId="ADAL" clId="{51EFC976-C3AA-4E95-912D-C7098C36C27F}" dt="2024-01-26T14:52:27.299" v="643" actId="6549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1-26T14:52:37.302" v="645" actId="113"/>
          <ac:spMkLst>
            <pc:docMk/>
            <pc:sldMk cId="3412515891" sldId="356"/>
            <ac:spMk id="3" creationId="{E9C43D0C-A677-48EC-9442-6133D4932A0F}"/>
          </ac:spMkLst>
        </pc:spChg>
      </pc:sldChg>
      <pc:sldChg chg="addSp delSp modSp mod ord">
        <pc:chgData name="Tereza Houšková" userId="cc6f5d99-358d-4ddf-af7e-0fd823e118a1" providerId="ADAL" clId="{51EFC976-C3AA-4E95-912D-C7098C36C27F}" dt="2024-03-06T14:05:48.781" v="8697" actId="2711"/>
        <pc:sldMkLst>
          <pc:docMk/>
          <pc:sldMk cId="2016916141" sldId="357"/>
        </pc:sldMkLst>
        <pc:spChg chg="add mod">
          <ac:chgData name="Tereza Houšková" userId="cc6f5d99-358d-4ddf-af7e-0fd823e118a1" providerId="ADAL" clId="{51EFC976-C3AA-4E95-912D-C7098C36C27F}" dt="2024-01-26T15:08:31.840" v="715" actId="20577"/>
          <ac:spMkLst>
            <pc:docMk/>
            <pc:sldMk cId="2016916141" sldId="357"/>
            <ac:spMk id="10" creationId="{5D97175E-5FFC-0864-C5DC-1CBB21EDFD02}"/>
          </ac:spMkLst>
        </pc:spChg>
        <pc:graphicFrameChg chg="del">
          <ac:chgData name="Tereza Houšková" userId="cc6f5d99-358d-4ddf-af7e-0fd823e118a1" providerId="ADAL" clId="{51EFC976-C3AA-4E95-912D-C7098C36C27F}" dt="2024-01-26T14:42:24.268" v="394" actId="478"/>
          <ac:graphicFrameMkLst>
            <pc:docMk/>
            <pc:sldMk cId="2016916141" sldId="357"/>
            <ac:graphicFrameMk id="2" creationId="{81810C13-67C6-9B2E-CF02-D07AB91D565E}"/>
          </ac:graphicFrameMkLst>
        </pc:graphicFrameChg>
        <pc:graphicFrameChg chg="add mod">
          <ac:chgData name="Tereza Houšková" userId="cc6f5d99-358d-4ddf-af7e-0fd823e118a1" providerId="ADAL" clId="{51EFC976-C3AA-4E95-912D-C7098C36C27F}" dt="2024-01-26T14:57:23.889" v="650" actId="1076"/>
          <ac:graphicFrameMkLst>
            <pc:docMk/>
            <pc:sldMk cId="2016916141" sldId="357"/>
            <ac:graphicFrameMk id="3" creationId="{5C28DE3F-DB82-D74B-9857-112476AA5BBD}"/>
          </ac:graphicFrameMkLst>
        </pc:graphicFrameChg>
        <pc:graphicFrameChg chg="add del mod">
          <ac:chgData name="Tereza Houšková" userId="cc6f5d99-358d-4ddf-af7e-0fd823e118a1" providerId="ADAL" clId="{51EFC976-C3AA-4E95-912D-C7098C36C27F}" dt="2024-01-26T15:01:53.508" v="654" actId="478"/>
          <ac:graphicFrameMkLst>
            <pc:docMk/>
            <pc:sldMk cId="2016916141" sldId="357"/>
            <ac:graphicFrameMk id="4" creationId="{490B57AB-FDBD-6F9F-33F0-15D78E8AAF4B}"/>
          </ac:graphicFrameMkLst>
        </pc:graphicFrameChg>
        <pc:graphicFrameChg chg="add del mod modGraphic">
          <ac:chgData name="Tereza Houšková" userId="cc6f5d99-358d-4ddf-af7e-0fd823e118a1" providerId="ADAL" clId="{51EFC976-C3AA-4E95-912D-C7098C36C27F}" dt="2024-01-26T15:05:31.819" v="665" actId="478"/>
          <ac:graphicFrameMkLst>
            <pc:docMk/>
            <pc:sldMk cId="2016916141" sldId="357"/>
            <ac:graphicFrameMk id="5" creationId="{99C0B133-3392-AF01-8125-010A2EA37310}"/>
          </ac:graphicFrameMkLst>
        </pc:graphicFrameChg>
        <pc:graphicFrameChg chg="add del mod modGraphic">
          <ac:chgData name="Tereza Houšková" userId="cc6f5d99-358d-4ddf-af7e-0fd823e118a1" providerId="ADAL" clId="{51EFC976-C3AA-4E95-912D-C7098C36C27F}" dt="2024-01-26T15:06:43.651" v="670" actId="478"/>
          <ac:graphicFrameMkLst>
            <pc:docMk/>
            <pc:sldMk cId="2016916141" sldId="357"/>
            <ac:graphicFrameMk id="6" creationId="{17C534E8-EF5F-F59D-94DF-84F584AA2A26}"/>
          </ac:graphicFrameMkLst>
        </pc:graphicFrameChg>
        <pc:graphicFrameChg chg="add mod">
          <ac:chgData name="Tereza Houšková" userId="cc6f5d99-358d-4ddf-af7e-0fd823e118a1" providerId="ADAL" clId="{51EFC976-C3AA-4E95-912D-C7098C36C27F}" dt="2024-01-26T15:06:44.968" v="671"/>
          <ac:graphicFrameMkLst>
            <pc:docMk/>
            <pc:sldMk cId="2016916141" sldId="357"/>
            <ac:graphicFrameMk id="7" creationId="{04CB9D79-89B8-7D61-331C-64AA23BD4570}"/>
          </ac:graphicFrameMkLst>
        </pc:graphicFrameChg>
        <pc:graphicFrameChg chg="add mod modGraphic">
          <ac:chgData name="Tereza Houšková" userId="cc6f5d99-358d-4ddf-af7e-0fd823e118a1" providerId="ADAL" clId="{51EFC976-C3AA-4E95-912D-C7098C36C27F}" dt="2024-03-06T14:05:48.781" v="8697" actId="2711"/>
          <ac:graphicFrameMkLst>
            <pc:docMk/>
            <pc:sldMk cId="2016916141" sldId="357"/>
            <ac:graphicFrameMk id="8" creationId="{C83BF673-985F-A08F-4B1E-AD30C1AE3409}"/>
          </ac:graphicFrameMkLst>
        </pc:graphicFrameChg>
        <pc:picChg chg="add mod">
          <ac:chgData name="Tereza Houšková" userId="cc6f5d99-358d-4ddf-af7e-0fd823e118a1" providerId="ADAL" clId="{51EFC976-C3AA-4E95-912D-C7098C36C27F}" dt="2024-01-26T15:08:27.558" v="711" actId="1076"/>
          <ac:picMkLst>
            <pc:docMk/>
            <pc:sldMk cId="2016916141" sldId="357"/>
            <ac:picMk id="11" creationId="{40FC09AC-3D48-519F-0739-F2D434A46560}"/>
          </ac:picMkLst>
        </pc:picChg>
      </pc:sldChg>
      <pc:sldChg chg="modSp mod">
        <pc:chgData name="Tereza Houšková" userId="cc6f5d99-358d-4ddf-af7e-0fd823e118a1" providerId="ADAL" clId="{51EFC976-C3AA-4E95-912D-C7098C36C27F}" dt="2024-02-01T13:30:29.983" v="3324" actId="2711"/>
        <pc:sldMkLst>
          <pc:docMk/>
          <pc:sldMk cId="1841192487" sldId="373"/>
        </pc:sldMkLst>
        <pc:spChg chg="mod">
          <ac:chgData name="Tereza Houšková" userId="cc6f5d99-358d-4ddf-af7e-0fd823e118a1" providerId="ADAL" clId="{51EFC976-C3AA-4E95-912D-C7098C36C27F}" dt="2024-02-01T13:30:29.983" v="3324" actId="2711"/>
          <ac:spMkLst>
            <pc:docMk/>
            <pc:sldMk cId="1841192487" sldId="373"/>
            <ac:spMk id="2" creationId="{DD20969D-EB84-46F9-BA54-36A3770C2845}"/>
          </ac:spMkLst>
        </pc:spChg>
      </pc:sldChg>
      <pc:sldChg chg="del">
        <pc:chgData name="Tereza Houšková" userId="cc6f5d99-358d-4ddf-af7e-0fd823e118a1" providerId="ADAL" clId="{51EFC976-C3AA-4E95-912D-C7098C36C27F}" dt="2024-01-26T15:09:47.418" v="795" actId="47"/>
        <pc:sldMkLst>
          <pc:docMk/>
          <pc:sldMk cId="1595916533" sldId="375"/>
        </pc:sldMkLst>
      </pc:sldChg>
      <pc:sldChg chg="del">
        <pc:chgData name="Tereza Houšková" userId="cc6f5d99-358d-4ddf-af7e-0fd823e118a1" providerId="ADAL" clId="{51EFC976-C3AA-4E95-912D-C7098C36C27F}" dt="2024-01-26T15:09:48.268" v="796" actId="47"/>
        <pc:sldMkLst>
          <pc:docMk/>
          <pc:sldMk cId="578463803" sldId="377"/>
        </pc:sldMkLst>
      </pc:sldChg>
      <pc:sldChg chg="modSp mod">
        <pc:chgData name="Tereza Houšková" userId="cc6f5d99-358d-4ddf-af7e-0fd823e118a1" providerId="ADAL" clId="{51EFC976-C3AA-4E95-912D-C7098C36C27F}" dt="2024-01-26T14:53:04.608" v="646" actId="14100"/>
        <pc:sldMkLst>
          <pc:docMk/>
          <pc:sldMk cId="4184518276" sldId="378"/>
        </pc:sldMkLst>
        <pc:spChg chg="mod">
          <ac:chgData name="Tereza Houšková" userId="cc6f5d99-358d-4ddf-af7e-0fd823e118a1" providerId="ADAL" clId="{51EFC976-C3AA-4E95-912D-C7098C36C27F}" dt="2024-01-26T14:53:04.608" v="646" actId="14100"/>
          <ac:spMkLst>
            <pc:docMk/>
            <pc:sldMk cId="4184518276" sldId="378"/>
            <ac:spMk id="2" creationId="{2B8B2A5D-28CA-4439-A333-2039FBEC2B07}"/>
          </ac:spMkLst>
        </pc:spChg>
      </pc:sldChg>
      <pc:sldChg chg="del">
        <pc:chgData name="Tereza Houšková" userId="cc6f5d99-358d-4ddf-af7e-0fd823e118a1" providerId="ADAL" clId="{51EFC976-C3AA-4E95-912D-C7098C36C27F}" dt="2024-01-26T15:09:39.638" v="790" actId="47"/>
        <pc:sldMkLst>
          <pc:docMk/>
          <pc:sldMk cId="566332622" sldId="379"/>
        </pc:sldMkLst>
      </pc:sldChg>
      <pc:sldChg chg="del">
        <pc:chgData name="Tereza Houšková" userId="cc6f5d99-358d-4ddf-af7e-0fd823e118a1" providerId="ADAL" clId="{51EFC976-C3AA-4E95-912D-C7098C36C27F}" dt="2024-01-26T15:09:40.961" v="791" actId="47"/>
        <pc:sldMkLst>
          <pc:docMk/>
          <pc:sldMk cId="1449135110" sldId="380"/>
        </pc:sldMkLst>
      </pc:sldChg>
      <pc:sldChg chg="del">
        <pc:chgData name="Tereza Houšková" userId="cc6f5d99-358d-4ddf-af7e-0fd823e118a1" providerId="ADAL" clId="{51EFC976-C3AA-4E95-912D-C7098C36C27F}" dt="2024-01-26T15:09:38.880" v="789" actId="47"/>
        <pc:sldMkLst>
          <pc:docMk/>
          <pc:sldMk cId="2103954723" sldId="381"/>
        </pc:sldMkLst>
      </pc:sldChg>
      <pc:sldChg chg="del">
        <pc:chgData name="Tereza Houšková" userId="cc6f5d99-358d-4ddf-af7e-0fd823e118a1" providerId="ADAL" clId="{51EFC976-C3AA-4E95-912D-C7098C36C27F}" dt="2024-01-26T15:09:34.852" v="785" actId="47"/>
        <pc:sldMkLst>
          <pc:docMk/>
          <pc:sldMk cId="3703232495" sldId="382"/>
        </pc:sldMkLst>
      </pc:sldChg>
      <pc:sldChg chg="del">
        <pc:chgData name="Tereza Houšková" userId="cc6f5d99-358d-4ddf-af7e-0fd823e118a1" providerId="ADAL" clId="{51EFC976-C3AA-4E95-912D-C7098C36C27F}" dt="2024-01-26T15:09:36.658" v="787" actId="47"/>
        <pc:sldMkLst>
          <pc:docMk/>
          <pc:sldMk cId="1752693387" sldId="383"/>
        </pc:sldMkLst>
      </pc:sldChg>
      <pc:sldChg chg="del">
        <pc:chgData name="Tereza Houšková" userId="cc6f5d99-358d-4ddf-af7e-0fd823e118a1" providerId="ADAL" clId="{51EFC976-C3AA-4E95-912D-C7098C36C27F}" dt="2024-01-26T15:09:41.928" v="792" actId="47"/>
        <pc:sldMkLst>
          <pc:docMk/>
          <pc:sldMk cId="3066745817" sldId="384"/>
        </pc:sldMkLst>
      </pc:sldChg>
      <pc:sldChg chg="del">
        <pc:chgData name="Tereza Houšková" userId="cc6f5d99-358d-4ddf-af7e-0fd823e118a1" providerId="ADAL" clId="{51EFC976-C3AA-4E95-912D-C7098C36C27F}" dt="2024-01-26T15:09:37.945" v="788" actId="47"/>
        <pc:sldMkLst>
          <pc:docMk/>
          <pc:sldMk cId="1631199086" sldId="385"/>
        </pc:sldMkLst>
      </pc:sldChg>
      <pc:sldChg chg="del">
        <pc:chgData name="Tereza Houšková" userId="cc6f5d99-358d-4ddf-af7e-0fd823e118a1" providerId="ADAL" clId="{51EFC976-C3AA-4E95-912D-C7098C36C27F}" dt="2024-01-26T15:09:43.816" v="793" actId="47"/>
        <pc:sldMkLst>
          <pc:docMk/>
          <pc:sldMk cId="1182576756" sldId="386"/>
        </pc:sldMkLst>
      </pc:sldChg>
      <pc:sldChg chg="del">
        <pc:chgData name="Tereza Houšková" userId="cc6f5d99-358d-4ddf-af7e-0fd823e118a1" providerId="ADAL" clId="{51EFC976-C3AA-4E95-912D-C7098C36C27F}" dt="2024-01-26T15:09:45.608" v="794" actId="47"/>
        <pc:sldMkLst>
          <pc:docMk/>
          <pc:sldMk cId="3470884696" sldId="387"/>
        </pc:sldMkLst>
      </pc:sldChg>
      <pc:sldChg chg="addSp modSp mod ord">
        <pc:chgData name="Tereza Houšková" userId="cc6f5d99-358d-4ddf-af7e-0fd823e118a1" providerId="ADAL" clId="{51EFC976-C3AA-4E95-912D-C7098C36C27F}" dt="2024-02-07T08:13:15.463" v="7181" actId="20577"/>
        <pc:sldMkLst>
          <pc:docMk/>
          <pc:sldMk cId="2078962168" sldId="388"/>
        </pc:sldMkLst>
        <pc:spChg chg="mod">
          <ac:chgData name="Tereza Houšková" userId="cc6f5d99-358d-4ddf-af7e-0fd823e118a1" providerId="ADAL" clId="{51EFC976-C3AA-4E95-912D-C7098C36C27F}" dt="2024-02-07T08:13:15.463" v="7181" actId="20577"/>
          <ac:spMkLst>
            <pc:docMk/>
            <pc:sldMk cId="2078962168" sldId="388"/>
            <ac:spMk id="2" creationId="{DD20969D-EB84-46F9-BA54-36A3770C2845}"/>
          </ac:spMkLst>
        </pc:spChg>
        <pc:picChg chg="add">
          <ac:chgData name="Tereza Houšková" userId="cc6f5d99-358d-4ddf-af7e-0fd823e118a1" providerId="ADAL" clId="{51EFC976-C3AA-4E95-912D-C7098C36C27F}" dt="2024-02-02T14:08:11.458" v="3641"/>
          <ac:picMkLst>
            <pc:docMk/>
            <pc:sldMk cId="2078962168" sldId="388"/>
            <ac:picMk id="1026" creationId="{72ECD544-CA83-08CD-07C9-E43E90BBD508}"/>
          </ac:picMkLst>
        </pc:picChg>
      </pc:sldChg>
      <pc:sldChg chg="modSp add del mod">
        <pc:chgData name="Tereza Houšková" userId="cc6f5d99-358d-4ddf-af7e-0fd823e118a1" providerId="ADAL" clId="{51EFC976-C3AA-4E95-912D-C7098C36C27F}" dt="2024-03-04T14:26:44.234" v="8319" actId="13926"/>
        <pc:sldMkLst>
          <pc:docMk/>
          <pc:sldMk cId="1781747503" sldId="389"/>
        </pc:sldMkLst>
        <pc:spChg chg="mod">
          <ac:chgData name="Tereza Houšková" userId="cc6f5d99-358d-4ddf-af7e-0fd823e118a1" providerId="ADAL" clId="{51EFC976-C3AA-4E95-912D-C7098C36C27F}" dt="2024-02-05T12:29:27.368" v="6408" actId="20577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3-04T14:26:44.234" v="8319" actId="13926"/>
          <ac:spMkLst>
            <pc:docMk/>
            <pc:sldMk cId="1781747503" sldId="389"/>
            <ac:spMk id="3" creationId="{E9C43D0C-A677-48EC-9442-6133D4932A0F}"/>
          </ac:spMkLst>
        </pc:spChg>
      </pc:sldChg>
      <pc:sldChg chg="modSp add del mod">
        <pc:chgData name="Tereza Houšková" userId="cc6f5d99-358d-4ddf-af7e-0fd823e118a1" providerId="ADAL" clId="{51EFC976-C3AA-4E95-912D-C7098C36C27F}" dt="2024-02-05T12:30:17.208" v="6433" actId="2696"/>
        <pc:sldMkLst>
          <pc:docMk/>
          <pc:sldMk cId="833950063" sldId="390"/>
        </pc:sldMkLst>
        <pc:spChg chg="mod">
          <ac:chgData name="Tereza Houšková" userId="cc6f5d99-358d-4ddf-af7e-0fd823e118a1" providerId="ADAL" clId="{51EFC976-C3AA-4E95-912D-C7098C36C27F}" dt="2024-02-05T12:25:14.189" v="6352" actId="20577"/>
          <ac:spMkLst>
            <pc:docMk/>
            <pc:sldMk cId="833950063" sldId="390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2:25:12.814" v="6351" actId="20577"/>
          <ac:spMkLst>
            <pc:docMk/>
            <pc:sldMk cId="833950063" sldId="390"/>
            <ac:spMk id="3" creationId="{E9C43D0C-A677-48EC-9442-6133D4932A0F}"/>
          </ac:spMkLst>
        </pc:spChg>
      </pc:sldChg>
      <pc:sldChg chg="modSp mod ord">
        <pc:chgData name="Tereza Houšková" userId="cc6f5d99-358d-4ddf-af7e-0fd823e118a1" providerId="ADAL" clId="{51EFC976-C3AA-4E95-912D-C7098C36C27F}" dt="2024-02-05T13:29:00.107" v="7125" actId="6549"/>
        <pc:sldMkLst>
          <pc:docMk/>
          <pc:sldMk cId="4088880078" sldId="391"/>
        </pc:sldMkLst>
        <pc:spChg chg="mod">
          <ac:chgData name="Tereza Houšková" userId="cc6f5d99-358d-4ddf-af7e-0fd823e118a1" providerId="ADAL" clId="{51EFC976-C3AA-4E95-912D-C7098C36C27F}" dt="2024-02-05T13:29:00.107" v="7125" actId="6549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1-26T15:29:11.478" v="1081" actId="13926"/>
          <ac:spMkLst>
            <pc:docMk/>
            <pc:sldMk cId="4088880078" sldId="391"/>
            <ac:spMk id="3" creationId="{E9C43D0C-A677-48EC-9442-6133D4932A0F}"/>
          </ac:spMkLst>
        </pc:spChg>
      </pc:sldChg>
      <pc:sldChg chg="addSp delSp modSp mod ord">
        <pc:chgData name="Tereza Houšková" userId="cc6f5d99-358d-4ddf-af7e-0fd823e118a1" providerId="ADAL" clId="{51EFC976-C3AA-4E95-912D-C7098C36C27F}" dt="2024-02-05T12:28:37.780" v="6396"/>
        <pc:sldMkLst>
          <pc:docMk/>
          <pc:sldMk cId="583708607" sldId="392"/>
        </pc:sldMkLst>
        <pc:spChg chg="mod">
          <ac:chgData name="Tereza Houšková" userId="cc6f5d99-358d-4ddf-af7e-0fd823e118a1" providerId="ADAL" clId="{51EFC976-C3AA-4E95-912D-C7098C36C27F}" dt="2024-02-05T11:58:18.050" v="6229" actId="20577"/>
          <ac:spMkLst>
            <pc:docMk/>
            <pc:sldMk cId="583708607" sldId="392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1:57:26.469" v="6184"/>
          <ac:spMkLst>
            <pc:docMk/>
            <pc:sldMk cId="583708607" sldId="392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51EFC976-C3AA-4E95-912D-C7098C36C27F}" dt="2024-02-05T11:59:07.943" v="6232" actId="1076"/>
          <ac:spMkLst>
            <pc:docMk/>
            <pc:sldMk cId="583708607" sldId="392"/>
            <ac:spMk id="6" creationId="{A007B0FE-964F-33D2-471B-288BC3F72441}"/>
          </ac:spMkLst>
        </pc:spChg>
        <pc:spChg chg="add del">
          <ac:chgData name="Tereza Houšková" userId="cc6f5d99-358d-4ddf-af7e-0fd823e118a1" providerId="ADAL" clId="{51EFC976-C3AA-4E95-912D-C7098C36C27F}" dt="2024-02-02T14:46:29.808" v="4616" actId="478"/>
          <ac:spMkLst>
            <pc:docMk/>
            <pc:sldMk cId="583708607" sldId="392"/>
            <ac:spMk id="9" creationId="{416A8981-E68E-ED64-B6C6-AEC6B980A671}"/>
          </ac:spMkLst>
        </pc:spChg>
        <pc:spChg chg="add del">
          <ac:chgData name="Tereza Houšková" userId="cc6f5d99-358d-4ddf-af7e-0fd823e118a1" providerId="ADAL" clId="{51EFC976-C3AA-4E95-912D-C7098C36C27F}" dt="2024-02-02T14:46:43.068" v="4618" actId="478"/>
          <ac:spMkLst>
            <pc:docMk/>
            <pc:sldMk cId="583708607" sldId="392"/>
            <ac:spMk id="10" creationId="{4F144A41-DC9E-84BA-8DA3-1595D446E9C4}"/>
          </ac:spMkLst>
        </pc:spChg>
        <pc:spChg chg="add del mod">
          <ac:chgData name="Tereza Houšková" userId="cc6f5d99-358d-4ddf-af7e-0fd823e118a1" providerId="ADAL" clId="{51EFC976-C3AA-4E95-912D-C7098C36C27F}" dt="2024-02-02T14:47:17.169" v="4622" actId="478"/>
          <ac:spMkLst>
            <pc:docMk/>
            <pc:sldMk cId="583708607" sldId="392"/>
            <ac:spMk id="11" creationId="{618B1B1B-EF19-8F0B-AD0D-2400EFA70DAA}"/>
          </ac:spMkLst>
        </pc:spChg>
        <pc:spChg chg="add del">
          <ac:chgData name="Tereza Houšková" userId="cc6f5d99-358d-4ddf-af7e-0fd823e118a1" providerId="ADAL" clId="{51EFC976-C3AA-4E95-912D-C7098C36C27F}" dt="2024-02-02T14:47:39.450" v="4624" actId="478"/>
          <ac:spMkLst>
            <pc:docMk/>
            <pc:sldMk cId="583708607" sldId="392"/>
            <ac:spMk id="12" creationId="{26553704-F22F-B076-26DE-316558238B24}"/>
          </ac:spMkLst>
        </pc:spChg>
        <pc:spChg chg="add del mod">
          <ac:chgData name="Tereza Houšková" userId="cc6f5d99-358d-4ddf-af7e-0fd823e118a1" providerId="ADAL" clId="{51EFC976-C3AA-4E95-912D-C7098C36C27F}" dt="2024-02-02T14:47:56.090" v="4627" actId="478"/>
          <ac:spMkLst>
            <pc:docMk/>
            <pc:sldMk cId="583708607" sldId="392"/>
            <ac:spMk id="13" creationId="{667C00D4-EDA1-DA9C-8961-18F9F83492D8}"/>
          </ac:spMkLst>
        </pc:spChg>
        <pc:spChg chg="add del mod">
          <ac:chgData name="Tereza Houšková" userId="cc6f5d99-358d-4ddf-af7e-0fd823e118a1" providerId="ADAL" clId="{51EFC976-C3AA-4E95-912D-C7098C36C27F}" dt="2024-02-02T14:48:58.417" v="4635" actId="478"/>
          <ac:spMkLst>
            <pc:docMk/>
            <pc:sldMk cId="583708607" sldId="392"/>
            <ac:spMk id="14" creationId="{CD881B59-7A71-0F49-D962-F22174E7E60F}"/>
          </ac:spMkLst>
        </pc:spChg>
        <pc:spChg chg="add mod">
          <ac:chgData name="Tereza Houšková" userId="cc6f5d99-358d-4ddf-af7e-0fd823e118a1" providerId="ADAL" clId="{51EFC976-C3AA-4E95-912D-C7098C36C27F}" dt="2024-02-02T15:31:28.328" v="5152" actId="14100"/>
          <ac:spMkLst>
            <pc:docMk/>
            <pc:sldMk cId="583708607" sldId="392"/>
            <ac:spMk id="15" creationId="{89A7569E-4812-DFBB-E69C-E43DC2734E8C}"/>
          </ac:spMkLst>
        </pc:spChg>
        <pc:spChg chg="add del mod">
          <ac:chgData name="Tereza Houšková" userId="cc6f5d99-358d-4ddf-af7e-0fd823e118a1" providerId="ADAL" clId="{51EFC976-C3AA-4E95-912D-C7098C36C27F}" dt="2024-02-02T15:31:32.924" v="5155" actId="478"/>
          <ac:spMkLst>
            <pc:docMk/>
            <pc:sldMk cId="583708607" sldId="392"/>
            <ac:spMk id="17" creationId="{83BE2875-CE1E-2E58-D1B8-D23BF123E17D}"/>
          </ac:spMkLst>
        </pc:spChg>
        <pc:spChg chg="add mod">
          <ac:chgData name="Tereza Houšková" userId="cc6f5d99-358d-4ddf-af7e-0fd823e118a1" providerId="ADAL" clId="{51EFC976-C3AA-4E95-912D-C7098C36C27F}" dt="2024-02-02T15:32:02.228" v="5163" actId="1076"/>
          <ac:spMkLst>
            <pc:docMk/>
            <pc:sldMk cId="583708607" sldId="392"/>
            <ac:spMk id="18" creationId="{C5C88A04-9713-F95E-E1D7-183E6D0B2080}"/>
          </ac:spMkLst>
        </pc:spChg>
        <pc:spChg chg="add mod">
          <ac:chgData name="Tereza Houšková" userId="cc6f5d99-358d-4ddf-af7e-0fd823e118a1" providerId="ADAL" clId="{51EFC976-C3AA-4E95-912D-C7098C36C27F}" dt="2024-02-02T15:32:06.098" v="5164" actId="1076"/>
          <ac:spMkLst>
            <pc:docMk/>
            <pc:sldMk cId="583708607" sldId="392"/>
            <ac:spMk id="19" creationId="{9086226A-50CC-809F-AE09-3A97884BC52E}"/>
          </ac:spMkLst>
        </pc:spChg>
        <pc:graphicFrameChg chg="add mod modGraphic">
          <ac:chgData name="Tereza Houšková" userId="cc6f5d99-358d-4ddf-af7e-0fd823e118a1" providerId="ADAL" clId="{51EFC976-C3AA-4E95-912D-C7098C36C27F}" dt="2024-02-02T15:31:03.922" v="5143" actId="1076"/>
          <ac:graphicFrameMkLst>
            <pc:docMk/>
            <pc:sldMk cId="583708607" sldId="392"/>
            <ac:graphicFrameMk id="5" creationId="{200F2A5B-DF14-62F8-6390-140EAF4D3569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14:34:01.922" v="4434"/>
          <ac:graphicFrameMkLst>
            <pc:docMk/>
            <pc:sldMk cId="583708607" sldId="392"/>
            <ac:graphicFrameMk id="6" creationId="{6FA35AC6-77F9-9FA2-4D82-3489B320043D}"/>
          </ac:graphicFrameMkLst>
        </pc:graphicFrameChg>
        <pc:picChg chg="add mod">
          <ac:chgData name="Tereza Houšková" userId="cc6f5d99-358d-4ddf-af7e-0fd823e118a1" providerId="ADAL" clId="{51EFC976-C3AA-4E95-912D-C7098C36C27F}" dt="2024-02-02T15:31:42.248" v="5158" actId="1076"/>
          <ac:picMkLst>
            <pc:docMk/>
            <pc:sldMk cId="583708607" sldId="392"/>
            <ac:picMk id="8" creationId="{084C3A01-06F4-70ED-FB7C-C8A4984F4F06}"/>
          </ac:picMkLst>
        </pc:picChg>
        <pc:picChg chg="add mod">
          <ac:chgData name="Tereza Houšková" userId="cc6f5d99-358d-4ddf-af7e-0fd823e118a1" providerId="ADAL" clId="{51EFC976-C3AA-4E95-912D-C7098C36C27F}" dt="2024-02-02T15:31:47.123" v="5160" actId="1076"/>
          <ac:picMkLst>
            <pc:docMk/>
            <pc:sldMk cId="583708607" sldId="392"/>
            <ac:picMk id="16" creationId="{5B77A6AC-0B13-AA70-6067-0C3B76772483}"/>
          </ac:picMkLst>
        </pc:picChg>
        <pc:picChg chg="add mod">
          <ac:chgData name="Tereza Houšková" userId="cc6f5d99-358d-4ddf-af7e-0fd823e118a1" providerId="ADAL" clId="{51EFC976-C3AA-4E95-912D-C7098C36C27F}" dt="2024-02-02T16:11:45.778" v="6095" actId="1076"/>
          <ac:picMkLst>
            <pc:docMk/>
            <pc:sldMk cId="583708607" sldId="392"/>
            <ac:picMk id="20" creationId="{7A294E79-BC7A-6E90-CB6B-2DED84EE2DFD}"/>
          </ac:picMkLst>
        </pc:picChg>
        <pc:picChg chg="add mod">
          <ac:chgData name="Tereza Houšková" userId="cc6f5d99-358d-4ddf-af7e-0fd823e118a1" providerId="ADAL" clId="{51EFC976-C3AA-4E95-912D-C7098C36C27F}" dt="2024-02-02T15:30:54.658" v="5141" actId="14100"/>
          <ac:picMkLst>
            <pc:docMk/>
            <pc:sldMk cId="583708607" sldId="392"/>
            <ac:picMk id="2050" creationId="{C67205B5-7A5E-1C69-EC37-ADA88038C447}"/>
          </ac:picMkLst>
        </pc:picChg>
        <pc:picChg chg="add del mod">
          <ac:chgData name="Tereza Houšková" userId="cc6f5d99-358d-4ddf-af7e-0fd823e118a1" providerId="ADAL" clId="{51EFC976-C3AA-4E95-912D-C7098C36C27F}" dt="2024-02-02T14:45:44.024" v="4610" actId="478"/>
          <ac:picMkLst>
            <pc:docMk/>
            <pc:sldMk cId="583708607" sldId="392"/>
            <ac:picMk id="2052" creationId="{A42A79DE-6B8E-96CD-E221-25211896D802}"/>
          </ac:picMkLst>
        </pc:picChg>
        <pc:picChg chg="add mod">
          <ac:chgData name="Tereza Houšková" userId="cc6f5d99-358d-4ddf-af7e-0fd823e118a1" providerId="ADAL" clId="{51EFC976-C3AA-4E95-912D-C7098C36C27F}" dt="2024-02-02T15:32:09.768" v="5165" actId="1076"/>
          <ac:picMkLst>
            <pc:docMk/>
            <pc:sldMk cId="583708607" sldId="392"/>
            <ac:picMk id="2054" creationId="{4DACA8C1-3350-73AD-AD1A-51C7C1E074E1}"/>
          </ac:picMkLst>
        </pc:picChg>
      </pc:sldChg>
      <pc:sldChg chg="modSp del mod modNotesTx">
        <pc:chgData name="Tereza Houšková" userId="cc6f5d99-358d-4ddf-af7e-0fd823e118a1" providerId="ADAL" clId="{51EFC976-C3AA-4E95-912D-C7098C36C27F}" dt="2024-02-05T13:28:28.096" v="7079" actId="2696"/>
        <pc:sldMkLst>
          <pc:docMk/>
          <pc:sldMk cId="1615044685" sldId="393"/>
        </pc:sldMkLst>
        <pc:spChg chg="mod">
          <ac:chgData name="Tereza Houšková" userId="cc6f5d99-358d-4ddf-af7e-0fd823e118a1" providerId="ADAL" clId="{51EFC976-C3AA-4E95-912D-C7098C36C27F}" dt="2024-02-02T15:13:24.986" v="4820" actId="20577"/>
          <ac:spMkLst>
            <pc:docMk/>
            <pc:sldMk cId="1615044685" sldId="393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2T15:28:12.184" v="5114" actId="13926"/>
          <ac:spMkLst>
            <pc:docMk/>
            <pc:sldMk cId="1615044685" sldId="393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51EFC976-C3AA-4E95-912D-C7098C36C27F}" dt="2024-02-02T13:57:14.438" v="3445" actId="2696"/>
        <pc:sldMkLst>
          <pc:docMk/>
          <pc:sldMk cId="3877769036" sldId="394"/>
        </pc:sldMkLst>
      </pc:sldChg>
      <pc:sldChg chg="modSp del mod">
        <pc:chgData name="Tereza Houšková" userId="cc6f5d99-358d-4ddf-af7e-0fd823e118a1" providerId="ADAL" clId="{51EFC976-C3AA-4E95-912D-C7098C36C27F}" dt="2024-02-02T13:57:18.375" v="3446" actId="2696"/>
        <pc:sldMkLst>
          <pc:docMk/>
          <pc:sldMk cId="2458832026" sldId="395"/>
        </pc:sldMkLst>
        <pc:spChg chg="mod">
          <ac:chgData name="Tereza Houšková" userId="cc6f5d99-358d-4ddf-af7e-0fd823e118a1" providerId="ADAL" clId="{51EFC976-C3AA-4E95-912D-C7098C36C27F}" dt="2024-02-02T13:56:56.436" v="3444" actId="6549"/>
          <ac:spMkLst>
            <pc:docMk/>
            <pc:sldMk cId="2458832026" sldId="395"/>
            <ac:spMk id="3" creationId="{E9C43D0C-A677-48EC-9442-6133D4932A0F}"/>
          </ac:spMkLst>
        </pc:spChg>
      </pc:sldChg>
      <pc:sldChg chg="addSp delSp modSp add mod ord">
        <pc:chgData name="Tereza Houšková" userId="cc6f5d99-358d-4ddf-af7e-0fd823e118a1" providerId="ADAL" clId="{51EFC976-C3AA-4E95-912D-C7098C36C27F}" dt="2024-02-05T13:29:52.928" v="7170" actId="1076"/>
        <pc:sldMkLst>
          <pc:docMk/>
          <pc:sldMk cId="1708558604" sldId="396"/>
        </pc:sldMkLst>
        <pc:spChg chg="del mod">
          <ac:chgData name="Tereza Houšková" userId="cc6f5d99-358d-4ddf-af7e-0fd823e118a1" providerId="ADAL" clId="{51EFC976-C3AA-4E95-912D-C7098C36C27F}" dt="2024-02-01T12:41:51.663" v="1483" actId="478"/>
          <ac:spMkLst>
            <pc:docMk/>
            <pc:sldMk cId="1708558604" sldId="396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3:29:24.697" v="7167" actId="6549"/>
          <ac:spMkLst>
            <pc:docMk/>
            <pc:sldMk cId="1708558604" sldId="396"/>
            <ac:spMk id="3" creationId="{E9C43D0C-A677-48EC-9442-6133D4932A0F}"/>
          </ac:spMkLst>
        </pc:spChg>
        <pc:picChg chg="add del mod">
          <ac:chgData name="Tereza Houšková" userId="cc6f5d99-358d-4ddf-af7e-0fd823e118a1" providerId="ADAL" clId="{51EFC976-C3AA-4E95-912D-C7098C36C27F}" dt="2024-02-01T12:54:17.138" v="2227" actId="478"/>
          <ac:picMkLst>
            <pc:docMk/>
            <pc:sldMk cId="1708558604" sldId="396"/>
            <ac:picMk id="6" creationId="{1BF3A3DC-7753-774A-E5A8-5796DBF6F274}"/>
          </ac:picMkLst>
        </pc:picChg>
        <pc:picChg chg="add mod">
          <ac:chgData name="Tereza Houšková" userId="cc6f5d99-358d-4ddf-af7e-0fd823e118a1" providerId="ADAL" clId="{51EFC976-C3AA-4E95-912D-C7098C36C27F}" dt="2024-02-01T12:53:08.551" v="2223" actId="1076"/>
          <ac:picMkLst>
            <pc:docMk/>
            <pc:sldMk cId="1708558604" sldId="396"/>
            <ac:picMk id="2050" creationId="{A77FBC8D-B1F0-DE3E-54F4-A83E4F5F89EC}"/>
          </ac:picMkLst>
        </pc:picChg>
        <pc:picChg chg="add mod">
          <ac:chgData name="Tereza Houšková" userId="cc6f5d99-358d-4ddf-af7e-0fd823e118a1" providerId="ADAL" clId="{51EFC976-C3AA-4E95-912D-C7098C36C27F}" dt="2024-02-01T12:55:21.627" v="2235" actId="1076"/>
          <ac:picMkLst>
            <pc:docMk/>
            <pc:sldMk cId="1708558604" sldId="396"/>
            <ac:picMk id="2052" creationId="{3D264987-3B44-D4C3-C7A5-2371FCD735C8}"/>
          </ac:picMkLst>
        </pc:picChg>
        <pc:picChg chg="add mod">
          <ac:chgData name="Tereza Houšková" userId="cc6f5d99-358d-4ddf-af7e-0fd823e118a1" providerId="ADAL" clId="{51EFC976-C3AA-4E95-912D-C7098C36C27F}" dt="2024-02-05T13:29:52.928" v="7170" actId="1076"/>
          <ac:picMkLst>
            <pc:docMk/>
            <pc:sldMk cId="1708558604" sldId="396"/>
            <ac:picMk id="2054" creationId="{DF7B90A2-F5AF-805F-3C3F-94A4BCBC6CA9}"/>
          </ac:picMkLst>
        </pc:picChg>
      </pc:sldChg>
      <pc:sldChg chg="del">
        <pc:chgData name="Tereza Houšková" userId="cc6f5d99-358d-4ddf-af7e-0fd823e118a1" providerId="ADAL" clId="{51EFC976-C3AA-4E95-912D-C7098C36C27F}" dt="2024-01-26T15:09:35.938" v="786" actId="47"/>
        <pc:sldMkLst>
          <pc:docMk/>
          <pc:sldMk cId="2923533653" sldId="396"/>
        </pc:sldMkLst>
      </pc:sldChg>
      <pc:sldChg chg="addSp delSp modSp add mod ord">
        <pc:chgData name="Tereza Houšková" userId="cc6f5d99-358d-4ddf-af7e-0fd823e118a1" providerId="ADAL" clId="{51EFC976-C3AA-4E95-912D-C7098C36C27F}" dt="2024-02-02T09:54:43.879" v="3375" actId="1076"/>
        <pc:sldMkLst>
          <pc:docMk/>
          <pc:sldMk cId="998137160" sldId="397"/>
        </pc:sldMkLst>
        <pc:spChg chg="mod">
          <ac:chgData name="Tereza Houšková" userId="cc6f5d99-358d-4ddf-af7e-0fd823e118a1" providerId="ADAL" clId="{51EFC976-C3AA-4E95-912D-C7098C36C27F}" dt="2024-02-02T09:52:20.202" v="3363" actId="1076"/>
          <ac:spMkLst>
            <pc:docMk/>
            <pc:sldMk cId="998137160" sldId="397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51EFC976-C3AA-4E95-912D-C7098C36C27F}" dt="2024-01-26T15:12:15.473" v="811" actId="478"/>
          <ac:spMkLst>
            <pc:docMk/>
            <pc:sldMk cId="998137160" sldId="397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51EFC976-C3AA-4E95-912D-C7098C36C27F}" dt="2024-01-26T15:12:17.288" v="812" actId="478"/>
          <ac:spMkLst>
            <pc:docMk/>
            <pc:sldMk cId="998137160" sldId="397"/>
            <ac:spMk id="6" creationId="{C933801B-239E-19B3-FB2B-7A4F5FFD936E}"/>
          </ac:spMkLst>
        </pc:spChg>
        <pc:graphicFrameChg chg="add mod">
          <ac:chgData name="Tereza Houšková" userId="cc6f5d99-358d-4ddf-af7e-0fd823e118a1" providerId="ADAL" clId="{51EFC976-C3AA-4E95-912D-C7098C36C27F}" dt="2024-02-02T09:51:39.964" v="3353"/>
          <ac:graphicFrameMkLst>
            <pc:docMk/>
            <pc:sldMk cId="998137160" sldId="397"/>
            <ac:graphicFrameMk id="3" creationId="{7A05A9EE-62F0-E51D-1787-25ED392130BD}"/>
          </ac:graphicFrameMkLst>
        </pc:graphicFrameChg>
        <pc:graphicFrameChg chg="add del mod modGraphic">
          <ac:chgData name="Tereza Houšková" userId="cc6f5d99-358d-4ddf-af7e-0fd823e118a1" providerId="ADAL" clId="{51EFC976-C3AA-4E95-912D-C7098C36C27F}" dt="2024-02-02T09:52:38.938" v="3367" actId="478"/>
          <ac:graphicFrameMkLst>
            <pc:docMk/>
            <pc:sldMk cId="998137160" sldId="397"/>
            <ac:graphicFrameMk id="5" creationId="{4D5C6149-1589-EC5F-0D45-1DAF42730445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09:53:15.587" v="3368"/>
          <ac:graphicFrameMkLst>
            <pc:docMk/>
            <pc:sldMk cId="998137160" sldId="397"/>
            <ac:graphicFrameMk id="6" creationId="{DAE75106-DC78-9641-003F-7C39D3286B77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09:54:43.879" v="3375" actId="1076"/>
          <ac:graphicFrameMkLst>
            <pc:docMk/>
            <pc:sldMk cId="998137160" sldId="397"/>
            <ac:graphicFrameMk id="8" creationId="{C4BE09DC-F647-C1A5-DC78-77BC28C6EA61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09:53:27.393" v="3370" actId="1076"/>
          <ac:graphicFrameMkLst>
            <pc:docMk/>
            <pc:sldMk cId="998137160" sldId="397"/>
            <ac:graphicFrameMk id="9" creationId="{24913AC6-F2B5-A283-2117-B0000EA6C924}"/>
          </ac:graphicFrameMkLst>
        </pc:graphicFrameChg>
      </pc:sldChg>
      <pc:sldChg chg="addSp delSp modSp add mod ord">
        <pc:chgData name="Tereza Houšková" userId="cc6f5d99-358d-4ddf-af7e-0fd823e118a1" providerId="ADAL" clId="{51EFC976-C3AA-4E95-912D-C7098C36C27F}" dt="2024-02-05T11:54:14.589" v="6120" actId="20577"/>
        <pc:sldMkLst>
          <pc:docMk/>
          <pc:sldMk cId="2701881960" sldId="398"/>
        </pc:sldMkLst>
        <pc:spChg chg="mod">
          <ac:chgData name="Tereza Houšková" userId="cc6f5d99-358d-4ddf-af7e-0fd823e118a1" providerId="ADAL" clId="{51EFC976-C3AA-4E95-912D-C7098C36C27F}" dt="2024-02-01T11:52:50.479" v="1124" actId="20577"/>
          <ac:spMkLst>
            <pc:docMk/>
            <pc:sldMk cId="2701881960" sldId="398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1-26T15:25:09.868" v="908" actId="20577"/>
          <ac:spMkLst>
            <pc:docMk/>
            <pc:sldMk cId="2701881960" sldId="398"/>
            <ac:spMk id="3" creationId="{E9C43D0C-A677-48EC-9442-6133D4932A0F}"/>
          </ac:spMkLst>
        </pc:spChg>
        <pc:graphicFrameChg chg="add del mod">
          <ac:chgData name="Tereza Houšková" userId="cc6f5d99-358d-4ddf-af7e-0fd823e118a1" providerId="ADAL" clId="{51EFC976-C3AA-4E95-912D-C7098C36C27F}" dt="2024-02-01T11:52:31.237" v="1086" actId="478"/>
          <ac:graphicFrameMkLst>
            <pc:docMk/>
            <pc:sldMk cId="2701881960" sldId="398"/>
            <ac:graphicFrameMk id="5" creationId="{D757E81A-C0F5-AC1C-C61A-568BA2CFB2DB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5T11:54:14.589" v="6120" actId="20577"/>
          <ac:graphicFrameMkLst>
            <pc:docMk/>
            <pc:sldMk cId="2701881960" sldId="398"/>
            <ac:graphicFrameMk id="6" creationId="{D757E81A-C0F5-AC1C-C61A-568BA2CFB2DB}"/>
          </ac:graphicFrameMkLst>
        </pc:graphicFrameChg>
      </pc:sldChg>
      <pc:sldChg chg="modSp add mod">
        <pc:chgData name="Tereza Houšková" userId="cc6f5d99-358d-4ddf-af7e-0fd823e118a1" providerId="ADAL" clId="{51EFC976-C3AA-4E95-912D-C7098C36C27F}" dt="2024-02-05T13:40:55.577" v="7178" actId="20577"/>
        <pc:sldMkLst>
          <pc:docMk/>
          <pc:sldMk cId="3127571382" sldId="399"/>
        </pc:sldMkLst>
        <pc:spChg chg="mod">
          <ac:chgData name="Tereza Houšková" userId="cc6f5d99-358d-4ddf-af7e-0fd823e118a1" providerId="ADAL" clId="{51EFC976-C3AA-4E95-912D-C7098C36C27F}" dt="2024-02-05T13:40:55.577" v="7178" actId="20577"/>
          <ac:spMkLst>
            <pc:docMk/>
            <pc:sldMk cId="3127571382" sldId="399"/>
            <ac:spMk id="2" creationId="{DD20969D-EB84-46F9-BA54-36A3770C2845}"/>
          </ac:spMkLst>
        </pc:spChg>
      </pc:sldChg>
      <pc:sldChg chg="addSp delSp modSp add mod">
        <pc:chgData name="Tereza Houšková" userId="cc6f5d99-358d-4ddf-af7e-0fd823e118a1" providerId="ADAL" clId="{51EFC976-C3AA-4E95-912D-C7098C36C27F}" dt="2024-02-01T11:53:51.131" v="1128" actId="1076"/>
        <pc:sldMkLst>
          <pc:docMk/>
          <pc:sldMk cId="2486138992" sldId="400"/>
        </pc:sldMkLst>
        <pc:graphicFrameChg chg="add mod">
          <ac:chgData name="Tereza Houšková" userId="cc6f5d99-358d-4ddf-af7e-0fd823e118a1" providerId="ADAL" clId="{51EFC976-C3AA-4E95-912D-C7098C36C27F}" dt="2024-02-01T11:53:51.131" v="1128" actId="1076"/>
          <ac:graphicFrameMkLst>
            <pc:docMk/>
            <pc:sldMk cId="2486138992" sldId="400"/>
            <ac:graphicFrameMk id="5" creationId="{16F13EAA-AB82-B70A-60D8-C41C4431F104}"/>
          </ac:graphicFrameMkLst>
        </pc:graphicFrameChg>
        <pc:graphicFrameChg chg="del">
          <ac:chgData name="Tereza Houšková" userId="cc6f5d99-358d-4ddf-af7e-0fd823e118a1" providerId="ADAL" clId="{51EFC976-C3AA-4E95-912D-C7098C36C27F}" dt="2024-02-01T11:53:01.787" v="1126" actId="478"/>
          <ac:graphicFrameMkLst>
            <pc:docMk/>
            <pc:sldMk cId="2486138992" sldId="400"/>
            <ac:graphicFrameMk id="6" creationId="{D757E81A-C0F5-AC1C-C61A-568BA2CFB2DB}"/>
          </ac:graphicFrameMkLst>
        </pc:graphicFrameChg>
      </pc:sldChg>
      <pc:sldChg chg="addSp modSp add mod">
        <pc:chgData name="Tereza Houšková" userId="cc6f5d99-358d-4ddf-af7e-0fd823e118a1" providerId="ADAL" clId="{51EFC976-C3AA-4E95-912D-C7098C36C27F}" dt="2024-03-06T14:09:25.961" v="8723" actId="14100"/>
        <pc:sldMkLst>
          <pc:docMk/>
          <pc:sldMk cId="3412577296" sldId="401"/>
        </pc:sldMkLst>
        <pc:spChg chg="mod">
          <ac:chgData name="Tereza Houšková" userId="cc6f5d99-358d-4ddf-af7e-0fd823e118a1" providerId="ADAL" clId="{51EFC976-C3AA-4E95-912D-C7098C36C27F}" dt="2024-03-06T14:08:31.765" v="8721" actId="6549"/>
          <ac:spMkLst>
            <pc:docMk/>
            <pc:sldMk cId="3412577296" sldId="401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3-06T14:09:25.961" v="8723" actId="14100"/>
          <ac:spMkLst>
            <pc:docMk/>
            <pc:sldMk cId="3412577296" sldId="401"/>
            <ac:spMk id="3" creationId="{E9C43D0C-A677-48EC-9442-6133D4932A0F}"/>
          </ac:spMkLst>
        </pc:spChg>
        <pc:picChg chg="add mod">
          <ac:chgData name="Tereza Houšková" userId="cc6f5d99-358d-4ddf-af7e-0fd823e118a1" providerId="ADAL" clId="{51EFC976-C3AA-4E95-912D-C7098C36C27F}" dt="2024-02-01T13:30:16.601" v="3322" actId="14100"/>
          <ac:picMkLst>
            <pc:docMk/>
            <pc:sldMk cId="3412577296" sldId="401"/>
            <ac:picMk id="1026" creationId="{EC2F1223-8789-2AE2-E906-07AA4E4AEEF8}"/>
          </ac:picMkLst>
        </pc:picChg>
      </pc:sldChg>
      <pc:sldChg chg="addSp delSp modSp add mod">
        <pc:chgData name="Tereza Houšková" userId="cc6f5d99-358d-4ddf-af7e-0fd823e118a1" providerId="ADAL" clId="{51EFC976-C3AA-4E95-912D-C7098C36C27F}" dt="2024-02-07T08:27:38.013" v="7534" actId="403"/>
        <pc:sldMkLst>
          <pc:docMk/>
          <pc:sldMk cId="668247641" sldId="402"/>
        </pc:sldMkLst>
        <pc:spChg chg="mod">
          <ac:chgData name="Tereza Houšková" userId="cc6f5d99-358d-4ddf-af7e-0fd823e118a1" providerId="ADAL" clId="{51EFC976-C3AA-4E95-912D-C7098C36C27F}" dt="2024-02-01T13:14:30.222" v="2707" actId="20577"/>
          <ac:spMkLst>
            <pc:docMk/>
            <pc:sldMk cId="668247641" sldId="402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27:38.013" v="7534" actId="403"/>
          <ac:spMkLst>
            <pc:docMk/>
            <pc:sldMk cId="668247641" sldId="402"/>
            <ac:spMk id="3" creationId="{E9C43D0C-A677-48EC-9442-6133D4932A0F}"/>
          </ac:spMkLst>
        </pc:spChg>
        <pc:picChg chg="del">
          <ac:chgData name="Tereza Houšková" userId="cc6f5d99-358d-4ddf-af7e-0fd823e118a1" providerId="ADAL" clId="{51EFC976-C3AA-4E95-912D-C7098C36C27F}" dt="2024-02-01T13:14:19.401" v="2689" actId="478"/>
          <ac:picMkLst>
            <pc:docMk/>
            <pc:sldMk cId="668247641" sldId="402"/>
            <ac:picMk id="1026" creationId="{EC2F1223-8789-2AE2-E906-07AA4E4AEEF8}"/>
          </ac:picMkLst>
        </pc:picChg>
        <pc:picChg chg="add mod">
          <ac:chgData name="Tereza Houšková" userId="cc6f5d99-358d-4ddf-af7e-0fd823e118a1" providerId="ADAL" clId="{51EFC976-C3AA-4E95-912D-C7098C36C27F}" dt="2024-02-01T13:26:47.895" v="3226" actId="14100"/>
          <ac:picMkLst>
            <pc:docMk/>
            <pc:sldMk cId="668247641" sldId="402"/>
            <ac:picMk id="3074" creationId="{A89FE5F4-4887-3136-FAD7-AD9CEFE0011A}"/>
          </ac:picMkLst>
        </pc:picChg>
      </pc:sldChg>
      <pc:sldChg chg="addSp delSp modSp add mod ord">
        <pc:chgData name="Tereza Houšková" userId="cc6f5d99-358d-4ddf-af7e-0fd823e118a1" providerId="ADAL" clId="{51EFC976-C3AA-4E95-912D-C7098C36C27F}" dt="2024-02-05T12:33:16.160" v="6463" actId="1076"/>
        <pc:sldMkLst>
          <pc:docMk/>
          <pc:sldMk cId="147503285" sldId="403"/>
        </pc:sldMkLst>
        <pc:spChg chg="mod">
          <ac:chgData name="Tereza Houšková" userId="cc6f5d99-358d-4ddf-af7e-0fd823e118a1" providerId="ADAL" clId="{51EFC976-C3AA-4E95-912D-C7098C36C27F}" dt="2024-02-05T12:31:59.523" v="6451"/>
          <ac:spMkLst>
            <pc:docMk/>
            <pc:sldMk cId="147503285" sldId="403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51EFC976-C3AA-4E95-912D-C7098C36C27F}" dt="2024-02-02T14:00:40.880" v="3578" actId="478"/>
          <ac:spMkLst>
            <pc:docMk/>
            <pc:sldMk cId="147503285" sldId="403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51EFC976-C3AA-4E95-912D-C7098C36C27F}" dt="2024-02-02T14:01:08.218" v="3584" actId="478"/>
          <ac:spMkLst>
            <pc:docMk/>
            <pc:sldMk cId="147503285" sldId="403"/>
            <ac:spMk id="6" creationId="{414B889A-1193-2371-9827-DBC23B9D1093}"/>
          </ac:spMkLst>
        </pc:spChg>
        <pc:spChg chg="add mod">
          <ac:chgData name="Tereza Houšková" userId="cc6f5d99-358d-4ddf-af7e-0fd823e118a1" providerId="ADAL" clId="{51EFC976-C3AA-4E95-912D-C7098C36C27F}" dt="2024-02-02T14:04:10.468" v="3619" actId="164"/>
          <ac:spMkLst>
            <pc:docMk/>
            <pc:sldMk cId="147503285" sldId="403"/>
            <ac:spMk id="12" creationId="{51B3E93F-B61D-19A0-ECCC-929B79695EAE}"/>
          </ac:spMkLst>
        </pc:spChg>
        <pc:grpChg chg="add del mod">
          <ac:chgData name="Tereza Houšková" userId="cc6f5d99-358d-4ddf-af7e-0fd823e118a1" providerId="ADAL" clId="{51EFC976-C3AA-4E95-912D-C7098C36C27F}" dt="2024-02-05T12:32:00.899" v="6452" actId="478"/>
          <ac:grpSpMkLst>
            <pc:docMk/>
            <pc:sldMk cId="147503285" sldId="403"/>
            <ac:grpSpMk id="13" creationId="{5A61838C-CAA8-BDEE-6216-F0A1899479DA}"/>
          </ac:grpSpMkLst>
        </pc:grpChg>
        <pc:picChg chg="add mod modCrop">
          <ac:chgData name="Tereza Houšková" userId="cc6f5d99-358d-4ddf-af7e-0fd823e118a1" providerId="ADAL" clId="{51EFC976-C3AA-4E95-912D-C7098C36C27F}" dt="2024-02-05T12:33:16.160" v="6463" actId="1076"/>
          <ac:picMkLst>
            <pc:docMk/>
            <pc:sldMk cId="147503285" sldId="403"/>
            <ac:picMk id="5" creationId="{DCCB8732-D016-55F2-7517-60FE8C2273C8}"/>
          </ac:picMkLst>
        </pc:picChg>
        <pc:picChg chg="add del mod modCrop">
          <ac:chgData name="Tereza Houšková" userId="cc6f5d99-358d-4ddf-af7e-0fd823e118a1" providerId="ADAL" clId="{51EFC976-C3AA-4E95-912D-C7098C36C27F}" dt="2024-02-02T14:01:37.310" v="3586" actId="478"/>
          <ac:picMkLst>
            <pc:docMk/>
            <pc:sldMk cId="147503285" sldId="403"/>
            <ac:picMk id="9" creationId="{B8220B14-2F6C-3937-2357-F3DAB042BDE4}"/>
          </ac:picMkLst>
        </pc:picChg>
        <pc:picChg chg="add mod modCrop">
          <ac:chgData name="Tereza Houšková" userId="cc6f5d99-358d-4ddf-af7e-0fd823e118a1" providerId="ADAL" clId="{51EFC976-C3AA-4E95-912D-C7098C36C27F}" dt="2024-02-02T14:04:10.468" v="3619" actId="164"/>
          <ac:picMkLst>
            <pc:docMk/>
            <pc:sldMk cId="147503285" sldId="403"/>
            <ac:picMk id="11" creationId="{1F6954D2-6632-E613-3734-E6674F88BDE9}"/>
          </ac:picMkLst>
        </pc:picChg>
      </pc:sldChg>
      <pc:sldChg chg="new del">
        <pc:chgData name="Tereza Houšková" userId="cc6f5d99-358d-4ddf-af7e-0fd823e118a1" providerId="ADAL" clId="{51EFC976-C3AA-4E95-912D-C7098C36C27F}" dt="2024-02-02T14:00:10.958" v="3543" actId="680"/>
        <pc:sldMkLst>
          <pc:docMk/>
          <pc:sldMk cId="1680919289" sldId="403"/>
        </pc:sldMkLst>
      </pc:sldChg>
      <pc:sldChg chg="modSp add mod">
        <pc:chgData name="Tereza Houšková" userId="cc6f5d99-358d-4ddf-af7e-0fd823e118a1" providerId="ADAL" clId="{51EFC976-C3AA-4E95-912D-C7098C36C27F}" dt="2024-03-04T14:30:13.803" v="8325" actId="20577"/>
        <pc:sldMkLst>
          <pc:docMk/>
          <pc:sldMk cId="1580448290" sldId="404"/>
        </pc:sldMkLst>
        <pc:spChg chg="mod">
          <ac:chgData name="Tereza Houšková" userId="cc6f5d99-358d-4ddf-af7e-0fd823e118a1" providerId="ADAL" clId="{51EFC976-C3AA-4E95-912D-C7098C36C27F}" dt="2024-02-05T12:30:11.044" v="6432" actId="20577"/>
          <ac:spMkLst>
            <pc:docMk/>
            <pc:sldMk cId="1580448290" sldId="404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3-04T14:30:13.803" v="8325" actId="20577"/>
          <ac:spMkLst>
            <pc:docMk/>
            <pc:sldMk cId="1580448290" sldId="404"/>
            <ac:spMk id="3" creationId="{E9C43D0C-A677-48EC-9442-6133D4932A0F}"/>
          </ac:spMkLst>
        </pc:spChg>
      </pc:sldChg>
      <pc:sldChg chg="modSp add mod">
        <pc:chgData name="Tereza Houšková" userId="cc6f5d99-358d-4ddf-af7e-0fd823e118a1" providerId="ADAL" clId="{51EFC976-C3AA-4E95-912D-C7098C36C27F}" dt="2024-02-07T08:21:04.232" v="7385" actId="6549"/>
        <pc:sldMkLst>
          <pc:docMk/>
          <pc:sldMk cId="1978520282" sldId="405"/>
        </pc:sldMkLst>
        <pc:spChg chg="mod">
          <ac:chgData name="Tereza Houšková" userId="cc6f5d99-358d-4ddf-af7e-0fd823e118a1" providerId="ADAL" clId="{51EFC976-C3AA-4E95-912D-C7098C36C27F}" dt="2024-02-07T08:21:04.232" v="7385" actId="6549"/>
          <ac:spMkLst>
            <pc:docMk/>
            <pc:sldMk cId="1978520282" sldId="405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20:43.005" v="7379" actId="6549"/>
          <ac:spMkLst>
            <pc:docMk/>
            <pc:sldMk cId="1978520282" sldId="405"/>
            <ac:spMk id="3" creationId="{E9C43D0C-A677-48EC-9442-6133D4932A0F}"/>
          </ac:spMkLst>
        </pc:spChg>
      </pc:sldChg>
      <pc:sldChg chg="modSp add mod">
        <pc:chgData name="Tereza Houšková" userId="cc6f5d99-358d-4ddf-af7e-0fd823e118a1" providerId="ADAL" clId="{51EFC976-C3AA-4E95-912D-C7098C36C27F}" dt="2024-02-07T08:25:39.203" v="7533" actId="121"/>
        <pc:sldMkLst>
          <pc:docMk/>
          <pc:sldMk cId="3398172847" sldId="406"/>
        </pc:sldMkLst>
        <pc:spChg chg="mod">
          <ac:chgData name="Tereza Houšková" userId="cc6f5d99-358d-4ddf-af7e-0fd823e118a1" providerId="ADAL" clId="{51EFC976-C3AA-4E95-912D-C7098C36C27F}" dt="2024-02-02T15:46:08.403" v="5355" actId="20577"/>
          <ac:spMkLst>
            <pc:docMk/>
            <pc:sldMk cId="3398172847" sldId="406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25:39.203" v="7533" actId="121"/>
          <ac:spMkLst>
            <pc:docMk/>
            <pc:sldMk cId="3398172847" sldId="406"/>
            <ac:spMk id="3" creationId="{E9C43D0C-A677-48EC-9442-6133D4932A0F}"/>
          </ac:spMkLst>
        </pc:spChg>
      </pc:sldChg>
      <pc:sldChg chg="modSp add mod">
        <pc:chgData name="Tereza Houšková" userId="cc6f5d99-358d-4ddf-af7e-0fd823e118a1" providerId="ADAL" clId="{51EFC976-C3AA-4E95-912D-C7098C36C27F}" dt="2024-02-02T16:06:14.548" v="6011" actId="1076"/>
        <pc:sldMkLst>
          <pc:docMk/>
          <pc:sldMk cId="4253559944" sldId="407"/>
        </pc:sldMkLst>
        <pc:spChg chg="mod">
          <ac:chgData name="Tereza Houšková" userId="cc6f5d99-358d-4ddf-af7e-0fd823e118a1" providerId="ADAL" clId="{51EFC976-C3AA-4E95-912D-C7098C36C27F}" dt="2024-02-02T16:06:14.548" v="6011" actId="1076"/>
          <ac:spMkLst>
            <pc:docMk/>
            <pc:sldMk cId="4253559944" sldId="407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2T16:06:08.008" v="6010" actId="20577"/>
          <ac:spMkLst>
            <pc:docMk/>
            <pc:sldMk cId="4253559944" sldId="407"/>
            <ac:spMk id="3" creationId="{E9C43D0C-A677-48EC-9442-6133D4932A0F}"/>
          </ac:spMkLst>
        </pc:spChg>
      </pc:sldChg>
      <pc:sldChg chg="add">
        <pc:chgData name="Tereza Houšková" userId="cc6f5d99-358d-4ddf-af7e-0fd823e118a1" providerId="ADAL" clId="{51EFC976-C3AA-4E95-912D-C7098C36C27F}" dt="2024-02-05T12:30:48.289" v="6434" actId="2890"/>
        <pc:sldMkLst>
          <pc:docMk/>
          <pc:sldMk cId="3747026684" sldId="408"/>
        </pc:sldMkLst>
      </pc:sldChg>
      <pc:sldChg chg="modSp add mod">
        <pc:chgData name="Tereza Houšková" userId="cc6f5d99-358d-4ddf-af7e-0fd823e118a1" providerId="ADAL" clId="{51EFC976-C3AA-4E95-912D-C7098C36C27F}" dt="2024-02-05T13:28:21.798" v="7078" actId="20577"/>
        <pc:sldMkLst>
          <pc:docMk/>
          <pc:sldMk cId="1372605189" sldId="409"/>
        </pc:sldMkLst>
        <pc:spChg chg="mod">
          <ac:chgData name="Tereza Houšková" userId="cc6f5d99-358d-4ddf-af7e-0fd823e118a1" providerId="ADAL" clId="{51EFC976-C3AA-4E95-912D-C7098C36C27F}" dt="2024-02-05T13:11:12.059" v="6836" actId="20577"/>
          <ac:spMkLst>
            <pc:docMk/>
            <pc:sldMk cId="1372605189" sldId="409"/>
            <ac:spMk id="2" creationId="{E553E2F0-9F16-70C3-1A5C-C2D12267B369}"/>
          </ac:spMkLst>
        </pc:spChg>
        <pc:spChg chg="mod">
          <ac:chgData name="Tereza Houšková" userId="cc6f5d99-358d-4ddf-af7e-0fd823e118a1" providerId="ADAL" clId="{51EFC976-C3AA-4E95-912D-C7098C36C27F}" dt="2024-02-05T13:28:21.798" v="7078" actId="20577"/>
          <ac:spMkLst>
            <pc:docMk/>
            <pc:sldMk cId="1372605189" sldId="409"/>
            <ac:spMk id="3" creationId="{547E4BC2-00A8-430B-105D-F7D550C64F3E}"/>
          </ac:spMkLst>
        </pc:spChg>
      </pc:sldChg>
      <pc:sldChg chg="modSp mod">
        <pc:chgData name="Tereza Houšková" userId="cc6f5d99-358d-4ddf-af7e-0fd823e118a1" providerId="ADAL" clId="{51EFC976-C3AA-4E95-912D-C7098C36C27F}" dt="2024-02-28T12:44:43.311" v="7812" actId="404"/>
        <pc:sldMkLst>
          <pc:docMk/>
          <pc:sldMk cId="2521833713" sldId="414"/>
        </pc:sldMkLst>
        <pc:spChg chg="mod">
          <ac:chgData name="Tereza Houšková" userId="cc6f5d99-358d-4ddf-af7e-0fd823e118a1" providerId="ADAL" clId="{51EFC976-C3AA-4E95-912D-C7098C36C27F}" dt="2024-02-28T12:44:43.311" v="7812" actId="404"/>
          <ac:spMkLst>
            <pc:docMk/>
            <pc:sldMk cId="2521833713" sldId="414"/>
            <ac:spMk id="3" creationId="{6C7DE507-8443-5422-43E7-D31DC6612033}"/>
          </ac:spMkLst>
        </pc:spChg>
      </pc:sldChg>
      <pc:sldChg chg="modSp mod">
        <pc:chgData name="Tereza Houšková" userId="cc6f5d99-358d-4ddf-af7e-0fd823e118a1" providerId="ADAL" clId="{51EFC976-C3AA-4E95-912D-C7098C36C27F}" dt="2024-02-28T12:50:59.432" v="7819" actId="115"/>
        <pc:sldMkLst>
          <pc:docMk/>
          <pc:sldMk cId="3129137199" sldId="416"/>
        </pc:sldMkLst>
        <pc:spChg chg="mod">
          <ac:chgData name="Tereza Houšková" userId="cc6f5d99-358d-4ddf-af7e-0fd823e118a1" providerId="ADAL" clId="{51EFC976-C3AA-4E95-912D-C7098C36C27F}" dt="2024-02-28T12:50:59.432" v="7819" actId="115"/>
          <ac:spMkLst>
            <pc:docMk/>
            <pc:sldMk cId="3129137199" sldId="416"/>
            <ac:spMk id="3" creationId="{B2008AF6-D985-D29F-1D74-148042E56DCA}"/>
          </ac:spMkLst>
        </pc:spChg>
      </pc:sldChg>
      <pc:sldChg chg="modSp mod">
        <pc:chgData name="Tereza Houšková" userId="cc6f5d99-358d-4ddf-af7e-0fd823e118a1" providerId="ADAL" clId="{51EFC976-C3AA-4E95-912D-C7098C36C27F}" dt="2024-02-28T12:48:48.351" v="7818" actId="313"/>
        <pc:sldMkLst>
          <pc:docMk/>
          <pc:sldMk cId="2663453084" sldId="418"/>
        </pc:sldMkLst>
        <pc:spChg chg="mod">
          <ac:chgData name="Tereza Houšková" userId="cc6f5d99-358d-4ddf-af7e-0fd823e118a1" providerId="ADAL" clId="{51EFC976-C3AA-4E95-912D-C7098C36C27F}" dt="2024-02-28T12:48:48.351" v="7818" actId="313"/>
          <ac:spMkLst>
            <pc:docMk/>
            <pc:sldMk cId="2663453084" sldId="418"/>
            <ac:spMk id="3" creationId="{370D21DE-8412-B2FC-622F-70FA0D6BF4A3}"/>
          </ac:spMkLst>
        </pc:spChg>
      </pc:sldChg>
      <pc:sldChg chg="addSp delSp modSp add mod">
        <pc:chgData name="Tereza Houšková" userId="cc6f5d99-358d-4ddf-af7e-0fd823e118a1" providerId="ADAL" clId="{51EFC976-C3AA-4E95-912D-C7098C36C27F}" dt="2024-02-29T08:19:06.117" v="7959" actId="1076"/>
        <pc:sldMkLst>
          <pc:docMk/>
          <pc:sldMk cId="149585663" sldId="420"/>
        </pc:sldMkLst>
        <pc:spChg chg="mod">
          <ac:chgData name="Tereza Houšková" userId="cc6f5d99-358d-4ddf-af7e-0fd823e118a1" providerId="ADAL" clId="{51EFC976-C3AA-4E95-912D-C7098C36C27F}" dt="2024-02-29T08:19:05.330" v="7958" actId="114"/>
          <ac:spMkLst>
            <pc:docMk/>
            <pc:sldMk cId="149585663" sldId="420"/>
            <ac:spMk id="2" creationId="{7AA0EE58-FE97-ED84-8FCF-73AA0B0574C6}"/>
          </ac:spMkLst>
        </pc:spChg>
        <pc:spChg chg="del mod">
          <ac:chgData name="Tereza Houšková" userId="cc6f5d99-358d-4ddf-af7e-0fd823e118a1" providerId="ADAL" clId="{51EFC976-C3AA-4E95-912D-C7098C36C27F}" dt="2024-02-28T09:45:31.512" v="7545" actId="478"/>
          <ac:spMkLst>
            <pc:docMk/>
            <pc:sldMk cId="149585663" sldId="420"/>
            <ac:spMk id="3" creationId="{E2515196-5EEF-277F-033A-D1A03328EC24}"/>
          </ac:spMkLst>
        </pc:spChg>
        <pc:spChg chg="add del mod">
          <ac:chgData name="Tereza Houšková" userId="cc6f5d99-358d-4ddf-af7e-0fd823e118a1" providerId="ADAL" clId="{51EFC976-C3AA-4E95-912D-C7098C36C27F}" dt="2024-02-28T11:21:33.941" v="7658"/>
          <ac:spMkLst>
            <pc:docMk/>
            <pc:sldMk cId="149585663" sldId="420"/>
            <ac:spMk id="6" creationId="{8F9AD35B-7BE6-2BFA-956E-6A0D5E24C78F}"/>
          </ac:spMkLst>
        </pc:spChg>
        <pc:spChg chg="add del mod">
          <ac:chgData name="Tereza Houšková" userId="cc6f5d99-358d-4ddf-af7e-0fd823e118a1" providerId="ADAL" clId="{51EFC976-C3AA-4E95-912D-C7098C36C27F}" dt="2024-02-29T08:17:03.723" v="7941" actId="478"/>
          <ac:spMkLst>
            <pc:docMk/>
            <pc:sldMk cId="149585663" sldId="420"/>
            <ac:spMk id="8" creationId="{F15E5D4C-AF10-43F6-CC23-1C1BA09B01A7}"/>
          </ac:spMkLst>
        </pc:spChg>
        <pc:picChg chg="add mod">
          <ac:chgData name="Tereza Houšková" userId="cc6f5d99-358d-4ddf-af7e-0fd823e118a1" providerId="ADAL" clId="{51EFC976-C3AA-4E95-912D-C7098C36C27F}" dt="2024-02-28T11:34:46.181" v="7706" actId="14100"/>
          <ac:picMkLst>
            <pc:docMk/>
            <pc:sldMk cId="149585663" sldId="420"/>
            <ac:picMk id="1026" creationId="{C9113848-23A7-E824-BF4F-89A4518EDB1A}"/>
          </ac:picMkLst>
        </pc:picChg>
        <pc:picChg chg="add mod">
          <ac:chgData name="Tereza Houšková" userId="cc6f5d99-358d-4ddf-af7e-0fd823e118a1" providerId="ADAL" clId="{51EFC976-C3AA-4E95-912D-C7098C36C27F}" dt="2024-02-28T11:34:48.233" v="7707" actId="14100"/>
          <ac:picMkLst>
            <pc:docMk/>
            <pc:sldMk cId="149585663" sldId="420"/>
            <ac:picMk id="1028" creationId="{FD5A86A5-FBC8-550D-C7A8-C12EEC6F46BD}"/>
          </ac:picMkLst>
        </pc:picChg>
        <pc:picChg chg="add mod">
          <ac:chgData name="Tereza Houšková" userId="cc6f5d99-358d-4ddf-af7e-0fd823e118a1" providerId="ADAL" clId="{51EFC976-C3AA-4E95-912D-C7098C36C27F}" dt="2024-02-29T08:19:06.117" v="7959" actId="1076"/>
          <ac:picMkLst>
            <pc:docMk/>
            <pc:sldMk cId="149585663" sldId="420"/>
            <ac:picMk id="1030" creationId="{AD29F612-C608-4C82-E5D5-7DEBE53CD94D}"/>
          </ac:picMkLst>
        </pc:picChg>
        <pc:picChg chg="add mod">
          <ac:chgData name="Tereza Houšková" userId="cc6f5d99-358d-4ddf-af7e-0fd823e118a1" providerId="ADAL" clId="{51EFC976-C3AA-4E95-912D-C7098C36C27F}" dt="2024-02-28T11:34:55.141" v="7710" actId="1076"/>
          <ac:picMkLst>
            <pc:docMk/>
            <pc:sldMk cId="149585663" sldId="420"/>
            <ac:picMk id="1032" creationId="{AED56992-9751-312A-6B44-F6EC5CAE71E3}"/>
          </ac:picMkLst>
        </pc:picChg>
        <pc:picChg chg="del">
          <ac:chgData name="Tereza Houšková" userId="cc6f5d99-358d-4ddf-af7e-0fd823e118a1" providerId="ADAL" clId="{51EFC976-C3AA-4E95-912D-C7098C36C27F}" dt="2024-02-28T09:45:28.392" v="7543" actId="478"/>
          <ac:picMkLst>
            <pc:docMk/>
            <pc:sldMk cId="149585663" sldId="420"/>
            <ac:picMk id="3074" creationId="{88BC3AC8-2632-3250-B9D2-16CFB9C40943}"/>
          </ac:picMkLst>
        </pc:picChg>
      </pc:sldChg>
      <pc:sldChg chg="modSp add mod ord">
        <pc:chgData name="Tereza Houšková" userId="cc6f5d99-358d-4ddf-af7e-0fd823e118a1" providerId="ADAL" clId="{51EFC976-C3AA-4E95-912D-C7098C36C27F}" dt="2024-02-29T08:12:32.274" v="7868" actId="20577"/>
        <pc:sldMkLst>
          <pc:docMk/>
          <pc:sldMk cId="2731975497" sldId="422"/>
        </pc:sldMkLst>
        <pc:spChg chg="mod">
          <ac:chgData name="Tereza Houšková" userId="cc6f5d99-358d-4ddf-af7e-0fd823e118a1" providerId="ADAL" clId="{51EFC976-C3AA-4E95-912D-C7098C36C27F}" dt="2024-02-29T08:12:32.274" v="7868" actId="20577"/>
          <ac:spMkLst>
            <pc:docMk/>
            <pc:sldMk cId="2731975497" sldId="422"/>
            <ac:spMk id="2" creationId="{6F929564-FAAF-EE3B-1B67-D0F2970E9DC8}"/>
          </ac:spMkLst>
        </pc:spChg>
      </pc:sldChg>
      <pc:sldChg chg="delSp modSp add mod">
        <pc:chgData name="Tereza Houšková" userId="cc6f5d99-358d-4ddf-af7e-0fd823e118a1" providerId="ADAL" clId="{51EFC976-C3AA-4E95-912D-C7098C36C27F}" dt="2024-02-29T08:27:19.113" v="8072" actId="20577"/>
        <pc:sldMkLst>
          <pc:docMk/>
          <pc:sldMk cId="4066741451" sldId="423"/>
        </pc:sldMkLst>
        <pc:spChg chg="mod">
          <ac:chgData name="Tereza Houšková" userId="cc6f5d99-358d-4ddf-af7e-0fd823e118a1" providerId="ADAL" clId="{51EFC976-C3AA-4E95-912D-C7098C36C27F}" dt="2024-02-29T08:26:43.313" v="8040" actId="20577"/>
          <ac:spMkLst>
            <pc:docMk/>
            <pc:sldMk cId="4066741451" sldId="423"/>
            <ac:spMk id="2" creationId="{BCCA70C5-8CCA-CF18-13A4-D91C43B9D34B}"/>
          </ac:spMkLst>
        </pc:spChg>
        <pc:spChg chg="mod">
          <ac:chgData name="Tereza Houšková" userId="cc6f5d99-358d-4ddf-af7e-0fd823e118a1" providerId="ADAL" clId="{51EFC976-C3AA-4E95-912D-C7098C36C27F}" dt="2024-02-29T08:27:19.113" v="8072" actId="20577"/>
          <ac:spMkLst>
            <pc:docMk/>
            <pc:sldMk cId="4066741451" sldId="423"/>
            <ac:spMk id="3" creationId="{F6B6410D-E855-535A-8507-886CBA09C3C6}"/>
          </ac:spMkLst>
        </pc:spChg>
        <pc:picChg chg="del">
          <ac:chgData name="Tereza Houšková" userId="cc6f5d99-358d-4ddf-af7e-0fd823e118a1" providerId="ADAL" clId="{51EFC976-C3AA-4E95-912D-C7098C36C27F}" dt="2024-02-29T08:19:31.026" v="7961" actId="478"/>
          <ac:picMkLst>
            <pc:docMk/>
            <pc:sldMk cId="4066741451" sldId="423"/>
            <ac:picMk id="3074" creationId="{304E792F-A6C7-A240-5896-2E5CBB42380B}"/>
          </ac:picMkLst>
        </pc:picChg>
      </pc:sldChg>
      <pc:sldChg chg="addSp modSp add mod ord">
        <pc:chgData name="Tereza Houšková" userId="cc6f5d99-358d-4ddf-af7e-0fd823e118a1" providerId="ADAL" clId="{51EFC976-C3AA-4E95-912D-C7098C36C27F}" dt="2024-03-06T14:11:50.760" v="8756" actId="20577"/>
        <pc:sldMkLst>
          <pc:docMk/>
          <pc:sldMk cId="2234947650" sldId="425"/>
        </pc:sldMkLst>
        <pc:spChg chg="mod">
          <ac:chgData name="Tereza Houšková" userId="cc6f5d99-358d-4ddf-af7e-0fd823e118a1" providerId="ADAL" clId="{51EFC976-C3AA-4E95-912D-C7098C36C27F}" dt="2024-03-04T14:01:35.222" v="8318" actId="20577"/>
          <ac:spMkLst>
            <pc:docMk/>
            <pc:sldMk cId="2234947650" sldId="425"/>
            <ac:spMk id="2" creationId="{70A236E8-F715-2612-AFD0-9E0BCFCFF9B3}"/>
          </ac:spMkLst>
        </pc:spChg>
        <pc:spChg chg="mod">
          <ac:chgData name="Tereza Houšková" userId="cc6f5d99-358d-4ddf-af7e-0fd823e118a1" providerId="ADAL" clId="{51EFC976-C3AA-4E95-912D-C7098C36C27F}" dt="2024-03-06T14:11:50.760" v="8756" actId="20577"/>
          <ac:spMkLst>
            <pc:docMk/>
            <pc:sldMk cId="2234947650" sldId="425"/>
            <ac:spMk id="3" creationId="{A8B1E70B-A4E4-3B8B-D02A-435CFDDE508F}"/>
          </ac:spMkLst>
        </pc:spChg>
        <pc:picChg chg="add mod">
          <ac:chgData name="Tereza Houšková" userId="cc6f5d99-358d-4ddf-af7e-0fd823e118a1" providerId="ADAL" clId="{51EFC976-C3AA-4E95-912D-C7098C36C27F}" dt="2024-03-06T08:23:19.428" v="8652" actId="1076"/>
          <ac:picMkLst>
            <pc:docMk/>
            <pc:sldMk cId="2234947650" sldId="425"/>
            <ac:picMk id="5" creationId="{30FB617F-933B-691D-3821-F0D6D703E521}"/>
          </ac:picMkLst>
        </pc:picChg>
      </pc:sldChg>
      <pc:sldChg chg="addSp modSp add mod">
        <pc:chgData name="Tereza Houšková" userId="cc6f5d99-358d-4ddf-af7e-0fd823e118a1" providerId="ADAL" clId="{51EFC976-C3AA-4E95-912D-C7098C36C27F}" dt="2024-03-04T14:59:12.624" v="8615" actId="20577"/>
        <pc:sldMkLst>
          <pc:docMk/>
          <pc:sldMk cId="4000288117" sldId="426"/>
        </pc:sldMkLst>
        <pc:spChg chg="mod">
          <ac:chgData name="Tereza Houšková" userId="cc6f5d99-358d-4ddf-af7e-0fd823e118a1" providerId="ADAL" clId="{51EFC976-C3AA-4E95-912D-C7098C36C27F}" dt="2024-03-04T14:54:42.214" v="8338" actId="20577"/>
          <ac:spMkLst>
            <pc:docMk/>
            <pc:sldMk cId="4000288117" sldId="426"/>
            <ac:spMk id="3" creationId="{A864A319-D73D-F659-C35E-8C9AF28C04C1}"/>
          </ac:spMkLst>
        </pc:spChg>
        <pc:graphicFrameChg chg="add mod modGraphic">
          <ac:chgData name="Tereza Houšková" userId="cc6f5d99-358d-4ddf-af7e-0fd823e118a1" providerId="ADAL" clId="{51EFC976-C3AA-4E95-912D-C7098C36C27F}" dt="2024-03-04T14:59:12.624" v="8615" actId="20577"/>
          <ac:graphicFrameMkLst>
            <pc:docMk/>
            <pc:sldMk cId="4000288117" sldId="426"/>
            <ac:graphicFrameMk id="5" creationId="{BB39B554-8044-1450-BDB8-6CB440F8C04F}"/>
          </ac:graphicFrameMkLst>
        </pc:graphicFrameChg>
      </pc:sldChg>
    </pc:docChg>
  </pc:docChgLst>
  <pc:docChgLst>
    <pc:chgData name="Pavla Dvořáková" userId="b9e094d9-285e-4e2b-814c-9c06a186ce6b" providerId="ADAL" clId="{7C9005C3-6002-4F4B-9259-753BD0845223}"/>
    <pc:docChg chg="undo custSel modSld">
      <pc:chgData name="Pavla Dvořáková" userId="b9e094d9-285e-4e2b-814c-9c06a186ce6b" providerId="ADAL" clId="{7C9005C3-6002-4F4B-9259-753BD0845223}" dt="2023-10-18T13:11:14.983" v="27" actId="20577"/>
      <pc:docMkLst>
        <pc:docMk/>
      </pc:docMkLst>
      <pc:sldChg chg="modSp mod">
        <pc:chgData name="Pavla Dvořáková" userId="b9e094d9-285e-4e2b-814c-9c06a186ce6b" providerId="ADAL" clId="{7C9005C3-6002-4F4B-9259-753BD0845223}" dt="2023-10-13T08:19:46.332" v="2"/>
        <pc:sldMkLst>
          <pc:docMk/>
          <pc:sldMk cId="3412515891" sldId="356"/>
        </pc:sldMkLst>
        <pc:spChg chg="mod">
          <ac:chgData name="Pavla Dvořáková" userId="b9e094d9-285e-4e2b-814c-9c06a186ce6b" providerId="ADAL" clId="{7C9005C3-6002-4F4B-9259-753BD0845223}" dt="2023-10-13T08:19:46.332" v="2"/>
          <ac:spMkLst>
            <pc:docMk/>
            <pc:sldMk cId="3412515891" sldId="356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7T06:17:46.347" v="25" actId="6549"/>
        <pc:sldMkLst>
          <pc:docMk/>
          <pc:sldMk cId="578463803" sldId="377"/>
        </pc:sldMkLst>
        <pc:spChg chg="mod">
          <ac:chgData name="Pavla Dvořáková" userId="b9e094d9-285e-4e2b-814c-9c06a186ce6b" providerId="ADAL" clId="{7C9005C3-6002-4F4B-9259-753BD0845223}" dt="2023-10-13T08:49:49.275" v="21" actId="20577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Pavla Dvořáková" userId="b9e094d9-285e-4e2b-814c-9c06a186ce6b" providerId="ADAL" clId="{7C9005C3-6002-4F4B-9259-753BD0845223}" dt="2023-10-17T06:17:46.347" v="25" actId="6549"/>
          <ac:spMkLst>
            <pc:docMk/>
            <pc:sldMk cId="578463803" sldId="377"/>
            <ac:spMk id="4" creationId="{70EE355F-45BB-869F-10FF-B220CF9BF6E9}"/>
          </ac:spMkLst>
        </pc:spChg>
      </pc:sldChg>
      <pc:sldChg chg="modSp mod">
        <pc:chgData name="Pavla Dvořáková" userId="b9e094d9-285e-4e2b-814c-9c06a186ce6b" providerId="ADAL" clId="{7C9005C3-6002-4F4B-9259-753BD0845223}" dt="2023-10-13T08:27:07.790" v="3" actId="20577"/>
        <pc:sldMkLst>
          <pc:docMk/>
          <pc:sldMk cId="4184518276" sldId="378"/>
        </pc:sldMkLst>
        <pc:spChg chg="mod">
          <ac:chgData name="Pavla Dvořáková" userId="b9e094d9-285e-4e2b-814c-9c06a186ce6b" providerId="ADAL" clId="{7C9005C3-6002-4F4B-9259-753BD0845223}" dt="2023-10-13T08:27:07.790" v="3" actId="20577"/>
          <ac:spMkLst>
            <pc:docMk/>
            <pc:sldMk cId="4184518276" sldId="378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46:01.394" v="15" actId="20577"/>
        <pc:sldMkLst>
          <pc:docMk/>
          <pc:sldMk cId="1182576756" sldId="386"/>
        </pc:sldMkLst>
        <pc:spChg chg="mod">
          <ac:chgData name="Pavla Dvořáková" userId="b9e094d9-285e-4e2b-814c-9c06a186ce6b" providerId="ADAL" clId="{7C9005C3-6002-4F4B-9259-753BD0845223}" dt="2023-10-13T08:46:01.394" v="15" actId="20577"/>
          <ac:spMkLst>
            <pc:docMk/>
            <pc:sldMk cId="1182576756" sldId="386"/>
            <ac:spMk id="2" creationId="{DD20969D-EB84-46F9-BA54-36A3770C2845}"/>
          </ac:spMkLst>
        </pc:spChg>
      </pc:sldChg>
      <pc:sldChg chg="modSp mod">
        <pc:chgData name="Pavla Dvořáková" userId="b9e094d9-285e-4e2b-814c-9c06a186ce6b" providerId="ADAL" clId="{7C9005C3-6002-4F4B-9259-753BD0845223}" dt="2023-10-13T08:49:41.020" v="20" actId="1076"/>
        <pc:sldMkLst>
          <pc:docMk/>
          <pc:sldMk cId="3470884696" sldId="387"/>
        </pc:sldMkLst>
        <pc:spChg chg="mod">
          <ac:chgData name="Pavla Dvořáková" userId="b9e094d9-285e-4e2b-814c-9c06a186ce6b" providerId="ADAL" clId="{7C9005C3-6002-4F4B-9259-753BD0845223}" dt="2023-10-13T08:49:38.622" v="19" actId="255"/>
          <ac:spMkLst>
            <pc:docMk/>
            <pc:sldMk cId="3470884696" sldId="387"/>
            <ac:spMk id="9" creationId="{98E089D8-2DE0-410E-93CB-5D9316C82E59}"/>
          </ac:spMkLst>
        </pc:spChg>
        <pc:picChg chg="mod">
          <ac:chgData name="Pavla Dvořáková" userId="b9e094d9-285e-4e2b-814c-9c06a186ce6b" providerId="ADAL" clId="{7C9005C3-6002-4F4B-9259-753BD0845223}" dt="2023-10-13T08:49:41.020" v="20" actId="1076"/>
          <ac:picMkLst>
            <pc:docMk/>
            <pc:sldMk cId="3470884696" sldId="387"/>
            <ac:picMk id="4" creationId="{3AE50D2A-D2CC-C79E-6463-A7512A4FB323}"/>
          </ac:picMkLst>
        </pc:picChg>
      </pc:sldChg>
      <pc:sldChg chg="modSp mod">
        <pc:chgData name="Pavla Dvořáková" userId="b9e094d9-285e-4e2b-814c-9c06a186ce6b" providerId="ADAL" clId="{7C9005C3-6002-4F4B-9259-753BD0845223}" dt="2023-10-18T13:11:14.983" v="27" actId="20577"/>
        <pc:sldMkLst>
          <pc:docMk/>
          <pc:sldMk cId="1781747503" sldId="389"/>
        </pc:sldMkLst>
        <pc:spChg chg="mod">
          <ac:chgData name="Pavla Dvořáková" userId="b9e094d9-285e-4e2b-814c-9c06a186ce6b" providerId="ADAL" clId="{7C9005C3-6002-4F4B-9259-753BD0845223}" dt="2023-10-18T13:11:14.983" v="27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6:57.504" v="11" actId="20577"/>
        <pc:sldMkLst>
          <pc:docMk/>
          <pc:sldMk cId="833950063" sldId="390"/>
        </pc:sldMkLst>
        <pc:spChg chg="mod">
          <ac:chgData name="Pavla Dvořáková" userId="b9e094d9-285e-4e2b-814c-9c06a186ce6b" providerId="ADAL" clId="{7C9005C3-6002-4F4B-9259-753BD0845223}" dt="2023-10-13T08:36:57.504" v="11" actId="20577"/>
          <ac:spMkLst>
            <pc:docMk/>
            <pc:sldMk cId="833950063" sldId="390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7:19.182" v="12" actId="1076"/>
        <pc:sldMkLst>
          <pc:docMk/>
          <pc:sldMk cId="4088880078" sldId="391"/>
        </pc:sldMkLst>
        <pc:spChg chg="mod">
          <ac:chgData name="Pavla Dvořáková" userId="b9e094d9-285e-4e2b-814c-9c06a186ce6b" providerId="ADAL" clId="{7C9005C3-6002-4F4B-9259-753BD0845223}" dt="2023-10-13T08:37:19.182" v="12" actId="1076"/>
          <ac:spMkLst>
            <pc:docMk/>
            <pc:sldMk cId="4088880078" sldId="391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9:38.238" v="14" actId="20577"/>
        <pc:sldMkLst>
          <pc:docMk/>
          <pc:sldMk cId="1615044685" sldId="393"/>
        </pc:sldMkLst>
        <pc:spChg chg="mod">
          <ac:chgData name="Pavla Dvořáková" userId="b9e094d9-285e-4e2b-814c-9c06a186ce6b" providerId="ADAL" clId="{7C9005C3-6002-4F4B-9259-753BD0845223}" dt="2023-10-13T08:39:38.238" v="14" actId="20577"/>
          <ac:spMkLst>
            <pc:docMk/>
            <pc:sldMk cId="1615044685" sldId="393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8T13:01:47.035" v="26" actId="207"/>
        <pc:sldMkLst>
          <pc:docMk/>
          <pc:sldMk cId="3877769036" sldId="394"/>
        </pc:sldMkLst>
        <pc:spChg chg="mod">
          <ac:chgData name="Pavla Dvořáková" userId="b9e094d9-285e-4e2b-814c-9c06a186ce6b" providerId="ADAL" clId="{7C9005C3-6002-4F4B-9259-753BD0845223}" dt="2023-10-18T13:01:47.035" v="26" actId="207"/>
          <ac:spMkLst>
            <pc:docMk/>
            <pc:sldMk cId="3877769036" sldId="394"/>
            <ac:spMk id="3" creationId="{E9C43D0C-A677-48EC-9442-6133D4932A0F}"/>
          </ac:spMkLst>
        </pc:spChg>
      </pc:sldChg>
    </pc:docChg>
  </pc:docChgLst>
  <pc:docChgLst>
    <pc:chgData name="Pavla Dvořáková" userId="b9e094d9-285e-4e2b-814c-9c06a186ce6b" providerId="ADAL" clId="{4ED483AC-8CE5-42A9-B7B4-78DE56192D68}"/>
    <pc:docChg chg="undo custSel addSld modSld">
      <pc:chgData name="Pavla Dvořáková" userId="b9e094d9-285e-4e2b-814c-9c06a186ce6b" providerId="ADAL" clId="{4ED483AC-8CE5-42A9-B7B4-78DE56192D68}" dt="2022-11-14T11:51:38.096" v="3117" actId="14100"/>
      <pc:docMkLst>
        <pc:docMk/>
      </pc:docMkLst>
      <pc:sldChg chg="modSp mod">
        <pc:chgData name="Pavla Dvořáková" userId="b9e094d9-285e-4e2b-814c-9c06a186ce6b" providerId="ADAL" clId="{4ED483AC-8CE5-42A9-B7B4-78DE56192D68}" dt="2022-10-17T13:32:28.926" v="570" actId="6549"/>
        <pc:sldMkLst>
          <pc:docMk/>
          <pc:sldMk cId="1698242400" sldId="315"/>
        </pc:sldMkLst>
        <pc:spChg chg="mod">
          <ac:chgData name="Pavla Dvořáková" userId="b9e094d9-285e-4e2b-814c-9c06a186ce6b" providerId="ADAL" clId="{4ED483AC-8CE5-42A9-B7B4-78DE56192D68}" dt="2022-10-17T13:32:28.926" v="570" actId="6549"/>
          <ac:spMkLst>
            <pc:docMk/>
            <pc:sldMk cId="1698242400" sldId="315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31T09:49:36.570" v="3087" actId="6549"/>
        <pc:sldMkLst>
          <pc:docMk/>
          <pc:sldMk cId="27807301" sldId="317"/>
        </pc:sldMkLst>
        <pc:spChg chg="mod">
          <ac:chgData name="Pavla Dvořáková" userId="b9e094d9-285e-4e2b-814c-9c06a186ce6b" providerId="ADAL" clId="{4ED483AC-8CE5-42A9-B7B4-78DE56192D68}" dt="2022-10-31T09:49:36.570" v="3087" actId="6549"/>
          <ac:spMkLst>
            <pc:docMk/>
            <pc:sldMk cId="27807301" sldId="317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21T10:35:15.032" v="1518" actId="113"/>
        <pc:sldMkLst>
          <pc:docMk/>
          <pc:sldMk cId="1717747856" sldId="319"/>
        </pc:sldMkLst>
        <pc:spChg chg="mod">
          <ac:chgData name="Pavla Dvořáková" userId="b9e094d9-285e-4e2b-814c-9c06a186ce6b" providerId="ADAL" clId="{4ED483AC-8CE5-42A9-B7B4-78DE56192D68}" dt="2022-10-21T10:35:15.032" v="1518" actId="113"/>
          <ac:spMkLst>
            <pc:docMk/>
            <pc:sldMk cId="1717747856" sldId="319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21T10:35:42.253" v="1523" actId="20577"/>
        <pc:sldMkLst>
          <pc:docMk/>
          <pc:sldMk cId="2527625731" sldId="320"/>
        </pc:sldMkLst>
        <pc:spChg chg="mod">
          <ac:chgData name="Pavla Dvořáková" userId="b9e094d9-285e-4e2b-814c-9c06a186ce6b" providerId="ADAL" clId="{4ED483AC-8CE5-42A9-B7B4-78DE56192D68}" dt="2022-10-21T10:35:42.253" v="1523" actId="20577"/>
          <ac:spMkLst>
            <pc:docMk/>
            <pc:sldMk cId="2527625731" sldId="320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31T09:49:21.473" v="3086" actId="20577"/>
        <pc:sldMkLst>
          <pc:docMk/>
          <pc:sldMk cId="517531116" sldId="321"/>
        </pc:sldMkLst>
        <pc:spChg chg="mod">
          <ac:chgData name="Pavla Dvořáková" userId="b9e094d9-285e-4e2b-814c-9c06a186ce6b" providerId="ADAL" clId="{4ED483AC-8CE5-42A9-B7B4-78DE56192D68}" dt="2022-10-31T09:48:05.597" v="3068" actId="20577"/>
          <ac:spMkLst>
            <pc:docMk/>
            <pc:sldMk cId="517531116" sldId="321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0-31T09:49:21.473" v="3086" actId="20577"/>
          <ac:spMkLst>
            <pc:docMk/>
            <pc:sldMk cId="517531116" sldId="321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18T10:01:07.794" v="1505" actId="1076"/>
        <pc:sldMkLst>
          <pc:docMk/>
          <pc:sldMk cId="1996801975" sldId="322"/>
        </pc:sldMkLst>
        <pc:graphicFrameChg chg="mod">
          <ac:chgData name="Pavla Dvořáková" userId="b9e094d9-285e-4e2b-814c-9c06a186ce6b" providerId="ADAL" clId="{4ED483AC-8CE5-42A9-B7B4-78DE56192D68}" dt="2022-10-18T10:01:07.794" v="1505" actId="1076"/>
          <ac:graphicFrameMkLst>
            <pc:docMk/>
            <pc:sldMk cId="1996801975" sldId="322"/>
            <ac:graphicFrameMk id="14" creationId="{6118F31E-D3AB-473B-789A-86F136378BA3}"/>
          </ac:graphicFrameMkLst>
        </pc:graphicFrameChg>
      </pc:sldChg>
      <pc:sldChg chg="modSp mod">
        <pc:chgData name="Pavla Dvořáková" userId="b9e094d9-285e-4e2b-814c-9c06a186ce6b" providerId="ADAL" clId="{4ED483AC-8CE5-42A9-B7B4-78DE56192D68}" dt="2022-10-18T09:59:24.296" v="1504" actId="113"/>
        <pc:sldMkLst>
          <pc:docMk/>
          <pc:sldMk cId="3346496550" sldId="323"/>
        </pc:sldMkLst>
        <pc:spChg chg="mod">
          <ac:chgData name="Pavla Dvořáková" userId="b9e094d9-285e-4e2b-814c-9c06a186ce6b" providerId="ADAL" clId="{4ED483AC-8CE5-42A9-B7B4-78DE56192D68}" dt="2022-10-18T09:59:24.296" v="1504" actId="113"/>
          <ac:spMkLst>
            <pc:docMk/>
            <pc:sldMk cId="3346496550" sldId="323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4ED483AC-8CE5-42A9-B7B4-78DE56192D68}" dt="2022-11-03T10:14:14.557" v="3105" actId="115"/>
        <pc:sldMkLst>
          <pc:docMk/>
          <pc:sldMk cId="838396607" sldId="324"/>
        </pc:sldMkLst>
        <pc:spChg chg="mod">
          <ac:chgData name="Pavla Dvořáková" userId="b9e094d9-285e-4e2b-814c-9c06a186ce6b" providerId="ADAL" clId="{4ED483AC-8CE5-42A9-B7B4-78DE56192D68}" dt="2022-11-03T10:14:14.557" v="3105" actId="115"/>
          <ac:spMkLst>
            <pc:docMk/>
            <pc:sldMk cId="838396607" sldId="324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4ED483AC-8CE5-42A9-B7B4-78DE56192D68}" dt="2022-11-14T11:51:38.096" v="3117" actId="14100"/>
        <pc:sldMkLst>
          <pc:docMk/>
          <pc:sldMk cId="2079876482" sldId="325"/>
        </pc:sldMkLst>
        <pc:spChg chg="mod">
          <ac:chgData name="Pavla Dvořáková" userId="b9e094d9-285e-4e2b-814c-9c06a186ce6b" providerId="ADAL" clId="{4ED483AC-8CE5-42A9-B7B4-78DE56192D68}" dt="2022-10-18T09:55:41.329" v="1259" actId="20577"/>
          <ac:spMkLst>
            <pc:docMk/>
            <pc:sldMk cId="2079876482" sldId="325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1-14T11:51:38.096" v="3117" actId="14100"/>
          <ac:spMkLst>
            <pc:docMk/>
            <pc:sldMk cId="2079876482" sldId="325"/>
            <ac:spMk id="3" creationId="{E9C43D0C-A677-48EC-9442-6133D4932A0F}"/>
          </ac:spMkLst>
        </pc:spChg>
        <pc:picChg chg="mod">
          <ac:chgData name="Pavla Dvořáková" userId="b9e094d9-285e-4e2b-814c-9c06a186ce6b" providerId="ADAL" clId="{4ED483AC-8CE5-42A9-B7B4-78DE56192D68}" dt="2022-10-18T09:54:30.119" v="1242" actId="1076"/>
          <ac:picMkLst>
            <pc:docMk/>
            <pc:sldMk cId="2079876482" sldId="325"/>
            <ac:picMk id="8" creationId="{9C037BDA-F1A5-4E57-A5AF-EFEA73F88853}"/>
          </ac:picMkLst>
        </pc:picChg>
      </pc:sldChg>
      <pc:sldChg chg="modSp add mod">
        <pc:chgData name="Pavla Dvořáková" userId="b9e094d9-285e-4e2b-814c-9c06a186ce6b" providerId="ADAL" clId="{4ED483AC-8CE5-42A9-B7B4-78DE56192D68}" dt="2022-10-18T09:57:48.529" v="1390" actId="20577"/>
        <pc:sldMkLst>
          <pc:docMk/>
          <pc:sldMk cId="985820878" sldId="326"/>
        </pc:sldMkLst>
        <pc:spChg chg="mod">
          <ac:chgData name="Pavla Dvořáková" userId="b9e094d9-285e-4e2b-814c-9c06a186ce6b" providerId="ADAL" clId="{4ED483AC-8CE5-42A9-B7B4-78DE56192D68}" dt="2022-10-18T09:57:48.529" v="1390" actId="20577"/>
          <ac:spMkLst>
            <pc:docMk/>
            <pc:sldMk cId="985820878" sldId="326"/>
            <ac:spMk id="3" creationId="{E9C43D0C-A677-48EC-9442-6133D4932A0F}"/>
          </ac:spMkLst>
        </pc:spChg>
      </pc:sldChg>
      <pc:sldChg chg="addSp delSp modSp add mod">
        <pc:chgData name="Pavla Dvořáková" userId="b9e094d9-285e-4e2b-814c-9c06a186ce6b" providerId="ADAL" clId="{4ED483AC-8CE5-42A9-B7B4-78DE56192D68}" dt="2022-10-21T10:42:09.590" v="1615" actId="207"/>
        <pc:sldMkLst>
          <pc:docMk/>
          <pc:sldMk cId="1068020972" sldId="334"/>
        </pc:sldMkLst>
        <pc:spChg chg="mod">
          <ac:chgData name="Pavla Dvořáková" userId="b9e094d9-285e-4e2b-814c-9c06a186ce6b" providerId="ADAL" clId="{4ED483AC-8CE5-42A9-B7B4-78DE56192D68}" dt="2022-10-21T10:36:43.430" v="1554" actId="20577"/>
          <ac:spMkLst>
            <pc:docMk/>
            <pc:sldMk cId="1068020972" sldId="334"/>
            <ac:spMk id="2" creationId="{2B8B2A5D-28CA-4439-A333-2039FBEC2B07}"/>
          </ac:spMkLst>
        </pc:spChg>
        <pc:spChg chg="add del mod">
          <ac:chgData name="Pavla Dvořáková" userId="b9e094d9-285e-4e2b-814c-9c06a186ce6b" providerId="ADAL" clId="{4ED483AC-8CE5-42A9-B7B4-78DE56192D68}" dt="2022-10-21T10:41:11.053" v="1608" actId="478"/>
          <ac:spMkLst>
            <pc:docMk/>
            <pc:sldMk cId="1068020972" sldId="334"/>
            <ac:spMk id="5" creationId="{701C7C23-98BB-B2FA-926D-96395867C2AA}"/>
          </ac:spMkLst>
        </pc:spChg>
        <pc:spChg chg="mod">
          <ac:chgData name="Pavla Dvořáková" userId="b9e094d9-285e-4e2b-814c-9c06a186ce6b" providerId="ADAL" clId="{4ED483AC-8CE5-42A9-B7B4-78DE56192D68}" dt="2022-10-21T10:39:25.786" v="1601" actId="122"/>
          <ac:spMkLst>
            <pc:docMk/>
            <pc:sldMk cId="1068020972" sldId="334"/>
            <ac:spMk id="9" creationId="{98E089D8-2DE0-410E-93CB-5D9316C82E59}"/>
          </ac:spMkLst>
        </pc:spChg>
        <pc:spChg chg="add del">
          <ac:chgData name="Pavla Dvořáková" userId="b9e094d9-285e-4e2b-814c-9c06a186ce6b" providerId="ADAL" clId="{4ED483AC-8CE5-42A9-B7B4-78DE56192D68}" dt="2022-10-21T10:41:45.381" v="1612" actId="478"/>
          <ac:spMkLst>
            <pc:docMk/>
            <pc:sldMk cId="1068020972" sldId="334"/>
            <ac:spMk id="11" creationId="{08B249CD-84B8-4178-8C32-B004EF98B434}"/>
          </ac:spMkLst>
        </pc:spChg>
        <pc:spChg chg="add mod">
          <ac:chgData name="Pavla Dvořáková" userId="b9e094d9-285e-4e2b-814c-9c06a186ce6b" providerId="ADAL" clId="{4ED483AC-8CE5-42A9-B7B4-78DE56192D68}" dt="2022-10-21T10:42:09.590" v="1615" actId="207"/>
          <ac:spMkLst>
            <pc:docMk/>
            <pc:sldMk cId="1068020972" sldId="334"/>
            <ac:spMk id="12" creationId="{1F15079A-9928-D642-CC39-E3B2099F787B}"/>
          </ac:spMkLst>
        </pc:spChg>
        <pc:picChg chg="add mod modCrop">
          <ac:chgData name="Pavla Dvořáková" userId="b9e094d9-285e-4e2b-814c-9c06a186ce6b" providerId="ADAL" clId="{4ED483AC-8CE5-42A9-B7B4-78DE56192D68}" dt="2022-10-21T10:39:34.412" v="1602" actId="1076"/>
          <ac:picMkLst>
            <pc:docMk/>
            <pc:sldMk cId="1068020972" sldId="334"/>
            <ac:picMk id="4" creationId="{B211325F-29C5-77DF-D018-74D903150C2C}"/>
          </ac:picMkLst>
        </pc:picChg>
        <pc:picChg chg="del">
          <ac:chgData name="Pavla Dvořáková" userId="b9e094d9-285e-4e2b-814c-9c06a186ce6b" providerId="ADAL" clId="{4ED483AC-8CE5-42A9-B7B4-78DE56192D68}" dt="2022-10-21T10:39:06.427" v="1595" actId="478"/>
          <ac:picMkLst>
            <pc:docMk/>
            <pc:sldMk cId="1068020972" sldId="334"/>
            <ac:picMk id="7" creationId="{AE696CD2-5FFE-4DE2-B0CD-9DA9E42691A1}"/>
          </ac:picMkLst>
        </pc:picChg>
        <pc:cxnChg chg="add del">
          <ac:chgData name="Pavla Dvořáková" userId="b9e094d9-285e-4e2b-814c-9c06a186ce6b" providerId="ADAL" clId="{4ED483AC-8CE5-42A9-B7B4-78DE56192D68}" dt="2022-10-21T10:41:26.507" v="1610" actId="478"/>
          <ac:cxnSpMkLst>
            <pc:docMk/>
            <pc:sldMk cId="1068020972" sldId="334"/>
            <ac:cxnSpMk id="10" creationId="{009BBC5B-993E-3AAD-D996-2FC2C67B6679}"/>
          </ac:cxnSpMkLst>
        </pc:cxnChg>
      </pc:sldChg>
      <pc:sldChg chg="addSp delSp modSp add mod modClrScheme chgLayout">
        <pc:chgData name="Pavla Dvořáková" userId="b9e094d9-285e-4e2b-814c-9c06a186ce6b" providerId="ADAL" clId="{4ED483AC-8CE5-42A9-B7B4-78DE56192D68}" dt="2022-10-31T08:37:39.824" v="3056" actId="20577"/>
        <pc:sldMkLst>
          <pc:docMk/>
          <pc:sldMk cId="540606527" sldId="335"/>
        </pc:sldMkLst>
        <pc:spChg chg="mod ord">
          <ac:chgData name="Pavla Dvořáková" userId="b9e094d9-285e-4e2b-814c-9c06a186ce6b" providerId="ADAL" clId="{4ED483AC-8CE5-42A9-B7B4-78DE56192D68}" dt="2022-10-25T09:41:55.702" v="2159" actId="255"/>
          <ac:spMkLst>
            <pc:docMk/>
            <pc:sldMk cId="540606527" sldId="335"/>
            <ac:spMk id="2" creationId="{2B8B2A5D-28CA-4439-A333-2039FBEC2B07}"/>
          </ac:spMkLst>
        </pc:spChg>
        <pc:spChg chg="add mod ord">
          <ac:chgData name="Pavla Dvořáková" userId="b9e094d9-285e-4e2b-814c-9c06a186ce6b" providerId="ADAL" clId="{4ED483AC-8CE5-42A9-B7B4-78DE56192D68}" dt="2022-10-31T08:36:23.671" v="3053" actId="20577"/>
          <ac:spMkLst>
            <pc:docMk/>
            <pc:sldMk cId="540606527" sldId="335"/>
            <ac:spMk id="5" creationId="{A1A7E41C-E4BE-C1F9-F8B0-6FDB6B2E1773}"/>
          </ac:spMkLst>
        </pc:spChg>
        <pc:spChg chg="mod ord">
          <ac:chgData name="Pavla Dvořáková" userId="b9e094d9-285e-4e2b-814c-9c06a186ce6b" providerId="ADAL" clId="{4ED483AC-8CE5-42A9-B7B4-78DE56192D68}" dt="2022-10-31T08:37:39.824" v="3056" actId="20577"/>
          <ac:spMkLst>
            <pc:docMk/>
            <pc:sldMk cId="540606527" sldId="335"/>
            <ac:spMk id="9" creationId="{98E089D8-2DE0-410E-93CB-5D9316C82E59}"/>
          </ac:spMkLst>
        </pc:spChg>
        <pc:spChg chg="del">
          <ac:chgData name="Pavla Dvořáková" userId="b9e094d9-285e-4e2b-814c-9c06a186ce6b" providerId="ADAL" clId="{4ED483AC-8CE5-42A9-B7B4-78DE56192D68}" dt="2022-10-25T09:33:13.982" v="1618" actId="478"/>
          <ac:spMkLst>
            <pc:docMk/>
            <pc:sldMk cId="540606527" sldId="335"/>
            <ac:spMk id="12" creationId="{1F15079A-9928-D642-CC39-E3B2099F787B}"/>
          </ac:spMkLst>
        </pc:spChg>
        <pc:picChg chg="add mod">
          <ac:chgData name="Pavla Dvořáková" userId="b9e094d9-285e-4e2b-814c-9c06a186ce6b" providerId="ADAL" clId="{4ED483AC-8CE5-42A9-B7B4-78DE56192D68}" dt="2022-10-25T09:53:43.434" v="2807" actId="1076"/>
          <ac:picMkLst>
            <pc:docMk/>
            <pc:sldMk cId="540606527" sldId="335"/>
            <ac:picMk id="3" creationId="{67ACEE0D-3B65-0D7E-0CC1-16965C5D8E9C}"/>
          </ac:picMkLst>
        </pc:picChg>
        <pc:picChg chg="del">
          <ac:chgData name="Pavla Dvořáková" userId="b9e094d9-285e-4e2b-814c-9c06a186ce6b" providerId="ADAL" clId="{4ED483AC-8CE5-42A9-B7B4-78DE56192D68}" dt="2022-10-25T09:33:08.144" v="1617" actId="478"/>
          <ac:picMkLst>
            <pc:docMk/>
            <pc:sldMk cId="540606527" sldId="335"/>
            <ac:picMk id="4" creationId="{B211325F-29C5-77DF-D018-74D903150C2C}"/>
          </ac:picMkLst>
        </pc:picChg>
      </pc:sldChg>
      <pc:sldChg chg="modSp add mod">
        <pc:chgData name="Pavla Dvořáková" userId="b9e094d9-285e-4e2b-814c-9c06a186ce6b" providerId="ADAL" clId="{4ED483AC-8CE5-42A9-B7B4-78DE56192D68}" dt="2022-10-31T08:23:46.773" v="3021" actId="1076"/>
        <pc:sldMkLst>
          <pc:docMk/>
          <pc:sldMk cId="469927879" sldId="337"/>
        </pc:sldMkLst>
        <pc:spChg chg="mod">
          <ac:chgData name="Pavla Dvořáková" userId="b9e094d9-285e-4e2b-814c-9c06a186ce6b" providerId="ADAL" clId="{4ED483AC-8CE5-42A9-B7B4-78DE56192D68}" dt="2022-10-31T08:23:46.773" v="3021" actId="1076"/>
          <ac:spMkLst>
            <pc:docMk/>
            <pc:sldMk cId="469927879" sldId="337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0-31T08:23:43.304" v="3020" actId="1076"/>
          <ac:spMkLst>
            <pc:docMk/>
            <pc:sldMk cId="469927879" sldId="337"/>
            <ac:spMk id="9" creationId="{98E089D8-2DE0-410E-93CB-5D9316C82E59}"/>
          </ac:spMkLst>
        </pc:spChg>
      </pc:sldChg>
    </pc:docChg>
  </pc:docChgLst>
  <pc:docChgLst>
    <pc:chgData name="Tereza Houšková" userId="cc6f5d99-358d-4ddf-af7e-0fd823e118a1" providerId="ADAL" clId="{F05D186E-5D06-44D8-9E27-EB5F4A232524}"/>
    <pc:docChg chg="undo custSel addSld delSld modSld sldOrd modHandout">
      <pc:chgData name="Tereza Houšková" userId="cc6f5d99-358d-4ddf-af7e-0fd823e118a1" providerId="ADAL" clId="{F05D186E-5D06-44D8-9E27-EB5F4A232524}" dt="2023-04-26T20:25:21.303" v="11508" actId="27636"/>
      <pc:docMkLst>
        <pc:docMk/>
      </pc:docMkLst>
      <pc:sldChg chg="addSp delSp modSp mod">
        <pc:chgData name="Tereza Houšková" userId="cc6f5d99-358d-4ddf-af7e-0fd823e118a1" providerId="ADAL" clId="{F05D186E-5D06-44D8-9E27-EB5F4A232524}" dt="2023-04-26T09:39:08.385" v="10866" actId="1076"/>
        <pc:sldMkLst>
          <pc:docMk/>
          <pc:sldMk cId="1080538912" sldId="259"/>
        </pc:sldMkLst>
        <pc:spChg chg="mod">
          <ac:chgData name="Tereza Houšková" userId="cc6f5d99-358d-4ddf-af7e-0fd823e118a1" providerId="ADAL" clId="{F05D186E-5D06-44D8-9E27-EB5F4A232524}" dt="2023-04-26T09:39:00.945" v="10865" actId="27636"/>
          <ac:spMkLst>
            <pc:docMk/>
            <pc:sldMk cId="1080538912" sldId="259"/>
            <ac:spMk id="3" creationId="{FBC59196-9F3A-4CDF-82A4-673AD034FE66}"/>
          </ac:spMkLst>
        </pc:spChg>
        <pc:picChg chg="add mod">
          <ac:chgData name="Tereza Houšková" userId="cc6f5d99-358d-4ddf-af7e-0fd823e118a1" providerId="ADAL" clId="{F05D186E-5D06-44D8-9E27-EB5F4A232524}" dt="2023-04-26T09:38:26.905" v="10856"/>
          <ac:picMkLst>
            <pc:docMk/>
            <pc:sldMk cId="1080538912" sldId="259"/>
            <ac:picMk id="2" creationId="{5687B0F0-60FB-5767-F952-867FE64697A8}"/>
          </ac:picMkLst>
        </pc:picChg>
        <pc:picChg chg="mod">
          <ac:chgData name="Tereza Houšková" userId="cc6f5d99-358d-4ddf-af7e-0fd823e118a1" providerId="ADAL" clId="{F05D186E-5D06-44D8-9E27-EB5F4A232524}" dt="2023-04-26T09:39:08.385" v="10866" actId="1076"/>
          <ac:picMkLst>
            <pc:docMk/>
            <pc:sldMk cId="1080538912" sldId="259"/>
            <ac:picMk id="9" creationId="{96FED7DA-D0AB-4E8B-9762-B896705D81A9}"/>
          </ac:picMkLst>
        </pc:picChg>
        <pc:picChg chg="del">
          <ac:chgData name="Tereza Houšková" userId="cc6f5d99-358d-4ddf-af7e-0fd823e118a1" providerId="ADAL" clId="{F05D186E-5D06-44D8-9E27-EB5F4A232524}" dt="2023-04-26T09:38:26.420" v="10855" actId="478"/>
          <ac:picMkLst>
            <pc:docMk/>
            <pc:sldMk cId="1080538912" sldId="259"/>
            <ac:picMk id="12" creationId="{40BCF051-4228-4FB7-B0EF-B05CF3FEC7D6}"/>
          </ac:picMkLst>
        </pc:picChg>
      </pc:sldChg>
      <pc:sldChg chg="del">
        <pc:chgData name="Tereza Houšková" userId="cc6f5d99-358d-4ddf-af7e-0fd823e118a1" providerId="ADAL" clId="{F05D186E-5D06-44D8-9E27-EB5F4A232524}" dt="2023-03-13T14:50:22.440" v="3515" actId="47"/>
        <pc:sldMkLst>
          <pc:docMk/>
          <pc:sldMk cId="4048544637" sldId="267"/>
        </pc:sldMkLst>
      </pc:sldChg>
      <pc:sldChg chg="delSp modSp mod">
        <pc:chgData name="Tereza Houšková" userId="cc6f5d99-358d-4ddf-af7e-0fd823e118a1" providerId="ADAL" clId="{F05D186E-5D06-44D8-9E27-EB5F4A232524}" dt="2023-04-14T09:07:32.176" v="7394" actId="1076"/>
        <pc:sldMkLst>
          <pc:docMk/>
          <pc:sldMk cId="1569180991" sldId="268"/>
        </pc:sldMkLst>
        <pc:spChg chg="mod">
          <ac:chgData name="Tereza Houšková" userId="cc6f5d99-358d-4ddf-af7e-0fd823e118a1" providerId="ADAL" clId="{F05D186E-5D06-44D8-9E27-EB5F4A232524}" dt="2023-04-14T09:07:29.896" v="7393" actId="1076"/>
          <ac:spMkLst>
            <pc:docMk/>
            <pc:sldMk cId="1569180991" sldId="268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13T12:44:17.162" v="7387" actId="478"/>
          <ac:picMkLst>
            <pc:docMk/>
            <pc:sldMk cId="1569180991" sldId="268"/>
            <ac:picMk id="3" creationId="{6AE30169-58F0-1730-ABE4-AEEE659426FE}"/>
          </ac:picMkLst>
        </pc:picChg>
        <pc:picChg chg="mod">
          <ac:chgData name="Tereza Houšková" userId="cc6f5d99-358d-4ddf-af7e-0fd823e118a1" providerId="ADAL" clId="{F05D186E-5D06-44D8-9E27-EB5F4A232524}" dt="2023-04-14T09:07:32.176" v="7394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del">
        <pc:chgData name="Tereza Houšková" userId="cc6f5d99-358d-4ddf-af7e-0fd823e118a1" providerId="ADAL" clId="{F05D186E-5D06-44D8-9E27-EB5F4A232524}" dt="2023-03-13T14:50:21.180" v="3514" actId="47"/>
        <pc:sldMkLst>
          <pc:docMk/>
          <pc:sldMk cId="4229185051" sldId="269"/>
        </pc:sldMkLst>
      </pc:sldChg>
      <pc:sldChg chg="del">
        <pc:chgData name="Tereza Houšková" userId="cc6f5d99-358d-4ddf-af7e-0fd823e118a1" providerId="ADAL" clId="{F05D186E-5D06-44D8-9E27-EB5F4A232524}" dt="2023-03-13T14:50:30.136" v="3518" actId="47"/>
        <pc:sldMkLst>
          <pc:docMk/>
          <pc:sldMk cId="135837720" sldId="273"/>
        </pc:sldMkLst>
      </pc:sldChg>
      <pc:sldChg chg="addSp delSp modSp del mod">
        <pc:chgData name="Tereza Houšková" userId="cc6f5d99-358d-4ddf-af7e-0fd823e118a1" providerId="ADAL" clId="{F05D186E-5D06-44D8-9E27-EB5F4A232524}" dt="2023-04-06T11:49:04.376" v="7226" actId="47"/>
        <pc:sldMkLst>
          <pc:docMk/>
          <pc:sldMk cId="851393296" sldId="279"/>
        </pc:sldMkLst>
        <pc:spChg chg="mod">
          <ac:chgData name="Tereza Houšková" userId="cc6f5d99-358d-4ddf-af7e-0fd823e118a1" providerId="ADAL" clId="{F05D186E-5D06-44D8-9E27-EB5F4A232524}" dt="2023-04-06T11:33:35.958" v="6887" actId="108"/>
          <ac:spMkLst>
            <pc:docMk/>
            <pc:sldMk cId="851393296" sldId="279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F05D186E-5D06-44D8-9E27-EB5F4A232524}" dt="2023-03-13T10:43:45.008" v="105"/>
          <ac:spMkLst>
            <pc:docMk/>
            <pc:sldMk cId="851393296" sldId="279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F05D186E-5D06-44D8-9E27-EB5F4A232524}" dt="2023-03-13T10:44:33.203" v="115"/>
          <ac:spMkLst>
            <pc:docMk/>
            <pc:sldMk cId="851393296" sldId="279"/>
            <ac:spMk id="6" creationId="{4F9B1033-5A2B-6EF3-03B1-4196350DA63C}"/>
          </ac:spMkLst>
        </pc:spChg>
        <pc:graphicFrameChg chg="add del mod modGraphic">
          <ac:chgData name="Tereza Houšková" userId="cc6f5d99-358d-4ddf-af7e-0fd823e118a1" providerId="ADAL" clId="{F05D186E-5D06-44D8-9E27-EB5F4A232524}" dt="2023-03-13T10:44:31.508" v="114" actId="478"/>
          <ac:graphicFrameMkLst>
            <pc:docMk/>
            <pc:sldMk cId="851393296" sldId="279"/>
            <ac:graphicFrameMk id="4" creationId="{94376DE5-A4CB-8A5A-B3FA-E0CCB20E72FA}"/>
          </ac:graphicFrameMkLst>
        </pc:graphicFrameChg>
        <pc:graphicFrameChg chg="add mod modGraphic">
          <ac:chgData name="Tereza Houšková" userId="cc6f5d99-358d-4ddf-af7e-0fd823e118a1" providerId="ADAL" clId="{F05D186E-5D06-44D8-9E27-EB5F4A232524}" dt="2023-03-29T14:07:06.064" v="6341" actId="207"/>
          <ac:graphicFrameMkLst>
            <pc:docMk/>
            <pc:sldMk cId="851393296" sldId="279"/>
            <ac:graphicFrameMk id="9" creationId="{CC021D46-4BB7-3C84-57D8-29B8E1315455}"/>
          </ac:graphicFrameMkLst>
        </pc:graphicFrameChg>
      </pc:sldChg>
      <pc:sldChg chg="addSp delSp modSp mod ord modNotesTx">
        <pc:chgData name="Tereza Houšková" userId="cc6f5d99-358d-4ddf-af7e-0fd823e118a1" providerId="ADAL" clId="{F05D186E-5D06-44D8-9E27-EB5F4A232524}" dt="2023-04-26T09:36:23.220" v="10792"/>
        <pc:sldMkLst>
          <pc:docMk/>
          <pc:sldMk cId="1665214158" sldId="280"/>
        </pc:sldMkLst>
        <pc:spChg chg="del">
          <ac:chgData name="Tereza Houšková" userId="cc6f5d99-358d-4ddf-af7e-0fd823e118a1" providerId="ADAL" clId="{F05D186E-5D06-44D8-9E27-EB5F4A232524}" dt="2023-03-13T11:13:18.857" v="423" actId="478"/>
          <ac:spMkLst>
            <pc:docMk/>
            <pc:sldMk cId="1665214158" sldId="280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F05D186E-5D06-44D8-9E27-EB5F4A232524}" dt="2023-03-13T11:13:20.909" v="424" actId="22"/>
          <ac:spMkLst>
            <pc:docMk/>
            <pc:sldMk cId="1665214158" sldId="280"/>
            <ac:spMk id="4" creationId="{F8C92301-7939-0D41-7CD9-649BC3C3701C}"/>
          </ac:spMkLst>
        </pc:spChg>
        <pc:spChg chg="add del mod">
          <ac:chgData name="Tereza Houšková" userId="cc6f5d99-358d-4ddf-af7e-0fd823e118a1" providerId="ADAL" clId="{F05D186E-5D06-44D8-9E27-EB5F4A232524}" dt="2023-03-13T11:13:25.249" v="425" actId="478"/>
          <ac:spMkLst>
            <pc:docMk/>
            <pc:sldMk cId="1665214158" sldId="280"/>
            <ac:spMk id="6" creationId="{604405C8-95F8-AA55-C89C-7D8812204625}"/>
          </ac:spMkLst>
        </pc:spChg>
        <pc:spChg chg="add mod">
          <ac:chgData name="Tereza Houšková" userId="cc6f5d99-358d-4ddf-af7e-0fd823e118a1" providerId="ADAL" clId="{F05D186E-5D06-44D8-9E27-EB5F4A232524}" dt="2023-04-14T11:03:11.351" v="8510" actId="6549"/>
          <ac:spMkLst>
            <pc:docMk/>
            <pc:sldMk cId="1665214158" sldId="280"/>
            <ac:spMk id="12" creationId="{C4C44FDB-DFDC-8CDE-5BF1-6218BD2F35DC}"/>
          </ac:spMkLst>
        </pc:spChg>
        <pc:spChg chg="add del mod">
          <ac:chgData name="Tereza Houšková" userId="cc6f5d99-358d-4ddf-af7e-0fd823e118a1" providerId="ADAL" clId="{F05D186E-5D06-44D8-9E27-EB5F4A232524}" dt="2023-03-13T14:27:53.081" v="3318" actId="22"/>
          <ac:spMkLst>
            <pc:docMk/>
            <pc:sldMk cId="1665214158" sldId="280"/>
            <ac:spMk id="14" creationId="{AA0F4F23-A485-1C40-1C06-2015089597EE}"/>
          </ac:spMkLst>
        </pc:spChg>
        <pc:graphicFrameChg chg="del">
          <ac:chgData name="Tereza Houšková" userId="cc6f5d99-358d-4ddf-af7e-0fd823e118a1" providerId="ADAL" clId="{F05D186E-5D06-44D8-9E27-EB5F4A232524}" dt="2023-03-13T11:13:16.223" v="422" actId="478"/>
          <ac:graphicFrameMkLst>
            <pc:docMk/>
            <pc:sldMk cId="1665214158" sldId="280"/>
            <ac:graphicFrameMk id="15" creationId="{DBD06980-4214-B9F0-6D34-5558871EE262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23.220" v="10792"/>
          <ac:picMkLst>
            <pc:docMk/>
            <pc:sldMk cId="1665214158" sldId="280"/>
            <ac:picMk id="2" creationId="{6041293B-112D-EBD6-A0F5-44EC0525A6FC}"/>
          </ac:picMkLst>
        </pc:picChg>
        <pc:picChg chg="del">
          <ac:chgData name="Tereza Houšková" userId="cc6f5d99-358d-4ddf-af7e-0fd823e118a1" providerId="ADAL" clId="{F05D186E-5D06-44D8-9E27-EB5F4A232524}" dt="2023-04-26T09:36:22.775" v="10791" actId="478"/>
          <ac:picMkLst>
            <pc:docMk/>
            <pc:sldMk cId="1665214158" sldId="280"/>
            <ac:picMk id="8" creationId="{9C037BDA-F1A5-4E57-A5AF-EFEA73F88853}"/>
          </ac:picMkLst>
        </pc:picChg>
        <pc:picChg chg="add del mod ord">
          <ac:chgData name="Tereza Houšková" userId="cc6f5d99-358d-4ddf-af7e-0fd823e118a1" providerId="ADAL" clId="{F05D186E-5D06-44D8-9E27-EB5F4A232524}" dt="2023-03-13T14:27:50.064" v="3317" actId="478"/>
          <ac:picMkLst>
            <pc:docMk/>
            <pc:sldMk cId="1665214158" sldId="280"/>
            <ac:picMk id="10" creationId="{33208BAE-5628-70B9-E98F-2BE8001B88AF}"/>
          </ac:picMkLst>
        </pc:picChg>
        <pc:picChg chg="add mod ord">
          <ac:chgData name="Tereza Houšková" userId="cc6f5d99-358d-4ddf-af7e-0fd823e118a1" providerId="ADAL" clId="{F05D186E-5D06-44D8-9E27-EB5F4A232524}" dt="2023-03-13T14:27:55.424" v="3319" actId="1076"/>
          <ac:picMkLst>
            <pc:docMk/>
            <pc:sldMk cId="1665214158" sldId="280"/>
            <ac:picMk id="17" creationId="{66D3C157-46C7-2BAC-A4A9-47DD55698EA6}"/>
          </ac:picMkLst>
        </pc:picChg>
      </pc:sldChg>
      <pc:sldChg chg="addSp delSp modSp mod modNotesTx">
        <pc:chgData name="Tereza Houšková" userId="cc6f5d99-358d-4ddf-af7e-0fd823e118a1" providerId="ADAL" clId="{F05D186E-5D06-44D8-9E27-EB5F4A232524}" dt="2023-04-26T10:46:32.737" v="11003" actId="404"/>
        <pc:sldMkLst>
          <pc:docMk/>
          <pc:sldMk cId="2810918026" sldId="282"/>
        </pc:sldMkLst>
        <pc:spChg chg="mod">
          <ac:chgData name="Tereza Houšková" userId="cc6f5d99-358d-4ddf-af7e-0fd823e118a1" providerId="ADAL" clId="{F05D186E-5D06-44D8-9E27-EB5F4A232524}" dt="2023-04-26T10:42:08.850" v="10928" actId="1076"/>
          <ac:spMkLst>
            <pc:docMk/>
            <pc:sldMk cId="2810918026" sldId="282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6T10:46:32.737" v="11003" actId="404"/>
          <ac:spMkLst>
            <pc:docMk/>
            <pc:sldMk cId="2810918026" sldId="282"/>
            <ac:spMk id="4" creationId="{23514B90-E7BF-9463-8DD9-1B39894DDAF6}"/>
          </ac:spMkLst>
        </pc:spChg>
        <pc:graphicFrameChg chg="del modGraphic">
          <ac:chgData name="Tereza Houšková" userId="cc6f5d99-358d-4ddf-af7e-0fd823e118a1" providerId="ADAL" clId="{F05D186E-5D06-44D8-9E27-EB5F4A232524}" dt="2023-03-13T11:06:51.394" v="421" actId="478"/>
          <ac:graphicFrameMkLst>
            <pc:docMk/>
            <pc:sldMk cId="2810918026" sldId="282"/>
            <ac:graphicFrameMk id="12" creationId="{8D83CA05-210F-3327-4735-DA8E3454A592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43.830" v="10804"/>
          <ac:picMkLst>
            <pc:docMk/>
            <pc:sldMk cId="2810918026" sldId="282"/>
            <ac:picMk id="3" creationId="{88687E78-51F5-015E-E838-FB179F3262D1}"/>
          </ac:picMkLst>
        </pc:picChg>
        <pc:picChg chg="del">
          <ac:chgData name="Tereza Houšková" userId="cc6f5d99-358d-4ddf-af7e-0fd823e118a1" providerId="ADAL" clId="{F05D186E-5D06-44D8-9E27-EB5F4A232524}" dt="2023-04-26T09:36:43.366" v="10803" actId="478"/>
          <ac:picMkLst>
            <pc:docMk/>
            <pc:sldMk cId="2810918026" sldId="282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3T11:34:20.309" v="786" actId="2696"/>
        <pc:sldMkLst>
          <pc:docMk/>
          <pc:sldMk cId="3236102404" sldId="284"/>
        </pc:sldMkLst>
      </pc:sldChg>
      <pc:sldChg chg="del">
        <pc:chgData name="Tereza Houšková" userId="cc6f5d99-358d-4ddf-af7e-0fd823e118a1" providerId="ADAL" clId="{F05D186E-5D06-44D8-9E27-EB5F4A232524}" dt="2023-03-13T11:34:31.895" v="788" actId="2696"/>
        <pc:sldMkLst>
          <pc:docMk/>
          <pc:sldMk cId="381171184" sldId="285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2230352625" sldId="287"/>
        </pc:sldMkLst>
      </pc:sldChg>
      <pc:sldChg chg="del">
        <pc:chgData name="Tereza Houšková" userId="cc6f5d99-358d-4ddf-af7e-0fd823e118a1" providerId="ADAL" clId="{F05D186E-5D06-44D8-9E27-EB5F4A232524}" dt="2023-03-13T10:53:43.806" v="237" actId="47"/>
        <pc:sldMkLst>
          <pc:docMk/>
          <pc:sldMk cId="284967165" sldId="304"/>
        </pc:sldMkLst>
      </pc:sldChg>
      <pc:sldChg chg="del">
        <pc:chgData name="Tereza Houšková" userId="cc6f5d99-358d-4ddf-af7e-0fd823e118a1" providerId="ADAL" clId="{F05D186E-5D06-44D8-9E27-EB5F4A232524}" dt="2023-03-13T14:50:24.710" v="3516" actId="47"/>
        <pc:sldMkLst>
          <pc:docMk/>
          <pc:sldMk cId="3718542173" sldId="312"/>
        </pc:sldMkLst>
      </pc:sldChg>
      <pc:sldChg chg="delSp modSp mod">
        <pc:chgData name="Tereza Houšková" userId="cc6f5d99-358d-4ddf-af7e-0fd823e118a1" providerId="ADAL" clId="{F05D186E-5D06-44D8-9E27-EB5F4A232524}" dt="2023-04-26T07:08:12.865" v="10753" actId="478"/>
        <pc:sldMkLst>
          <pc:docMk/>
          <pc:sldMk cId="14058089" sldId="313"/>
        </pc:sldMkLst>
        <pc:spChg chg="mod">
          <ac:chgData name="Tereza Houšková" userId="cc6f5d99-358d-4ddf-af7e-0fd823e118a1" providerId="ADAL" clId="{F05D186E-5D06-44D8-9E27-EB5F4A232524}" dt="2023-04-13T12:40:35.964" v="7383" actId="6549"/>
          <ac:spMkLst>
            <pc:docMk/>
            <pc:sldMk cId="14058089" sldId="313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26T07:08:12.865" v="10753" actId="478"/>
          <ac:picMkLst>
            <pc:docMk/>
            <pc:sldMk cId="14058089" sldId="313"/>
            <ac:picMk id="3" creationId="{3ADE51DC-609B-4EE4-E9A9-6D44FADB508A}"/>
          </ac:picMkLst>
        </pc:picChg>
        <pc:picChg chg="del">
          <ac:chgData name="Tereza Houšková" userId="cc6f5d99-358d-4ddf-af7e-0fd823e118a1" providerId="ADAL" clId="{F05D186E-5D06-44D8-9E27-EB5F4A232524}" dt="2023-03-15T11:20:33.097" v="4982" actId="478"/>
          <ac:picMkLst>
            <pc:docMk/>
            <pc:sldMk cId="14058089" sldId="313"/>
            <ac:picMk id="4" creationId="{EB613942-B1F0-8257-240C-48E7C362B14C}"/>
          </ac:picMkLst>
        </pc:picChg>
      </pc:sldChg>
      <pc:sldChg chg="del">
        <pc:chgData name="Tereza Houšková" userId="cc6f5d99-358d-4ddf-af7e-0fd823e118a1" providerId="ADAL" clId="{F05D186E-5D06-44D8-9E27-EB5F4A232524}" dt="2023-03-15T11:20:51.543" v="4985" actId="2696"/>
        <pc:sldMkLst>
          <pc:docMk/>
          <pc:sldMk cId="3058895603" sldId="316"/>
        </pc:sldMkLst>
      </pc:sldChg>
      <pc:sldChg chg="del">
        <pc:chgData name="Tereza Houšková" userId="cc6f5d99-358d-4ddf-af7e-0fd823e118a1" providerId="ADAL" clId="{F05D186E-5D06-44D8-9E27-EB5F4A232524}" dt="2023-03-15T11:21:03.188" v="4989" actId="47"/>
        <pc:sldMkLst>
          <pc:docMk/>
          <pc:sldMk cId="27807301" sldId="317"/>
        </pc:sldMkLst>
      </pc:sldChg>
      <pc:sldChg chg="addSp delSp modSp mod">
        <pc:chgData name="Tereza Houšková" userId="cc6f5d99-358d-4ddf-af7e-0fd823e118a1" providerId="ADAL" clId="{F05D186E-5D06-44D8-9E27-EB5F4A232524}" dt="2023-04-26T20:04:58.697" v="11493" actId="20577"/>
        <pc:sldMkLst>
          <pc:docMk/>
          <pc:sldMk cId="4213216733" sldId="318"/>
        </pc:sldMkLst>
        <pc:spChg chg="mod">
          <ac:chgData name="Tereza Houšková" userId="cc6f5d99-358d-4ddf-af7e-0fd823e118a1" providerId="ADAL" clId="{F05D186E-5D06-44D8-9E27-EB5F4A232524}" dt="2023-04-06T11:33:07.538" v="6885" actId="14100"/>
          <ac:spMkLst>
            <pc:docMk/>
            <pc:sldMk cId="4213216733" sldId="318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F05D186E-5D06-44D8-9E27-EB5F4A232524}" dt="2023-04-06T11:15:34.171" v="6427" actId="3680"/>
          <ac:spMkLst>
            <pc:docMk/>
            <pc:sldMk cId="4213216733" sldId="318"/>
            <ac:spMk id="3" creationId="{E9C43D0C-A677-48EC-9442-6133D4932A0F}"/>
          </ac:spMkLst>
        </pc:spChg>
        <pc:graphicFrameChg chg="add mod ord modGraphic">
          <ac:chgData name="Tereza Houšková" userId="cc6f5d99-358d-4ddf-af7e-0fd823e118a1" providerId="ADAL" clId="{F05D186E-5D06-44D8-9E27-EB5F4A232524}" dt="2023-04-26T20:04:58.697" v="11493" actId="20577"/>
          <ac:graphicFrameMkLst>
            <pc:docMk/>
            <pc:sldMk cId="4213216733" sldId="318"/>
            <ac:graphicFrameMk id="4" creationId="{8167EE6C-084A-FEE8-A771-0A2FC487CFA7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36.565" v="10800"/>
          <ac:picMkLst>
            <pc:docMk/>
            <pc:sldMk cId="4213216733" sldId="318"/>
            <ac:picMk id="3" creationId="{FAA260AA-4B55-DDC1-F3FE-207C91E3F255}"/>
          </ac:picMkLst>
        </pc:picChg>
        <pc:picChg chg="del">
          <ac:chgData name="Tereza Houšková" userId="cc6f5d99-358d-4ddf-af7e-0fd823e118a1" providerId="ADAL" clId="{F05D186E-5D06-44D8-9E27-EB5F4A232524}" dt="2023-04-26T09:36:36.145" v="10799" actId="478"/>
          <ac:picMkLst>
            <pc:docMk/>
            <pc:sldMk cId="4213216733" sldId="318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7.635" v="10850"/>
        <pc:sldMkLst>
          <pc:docMk/>
          <pc:sldMk cId="2527625731" sldId="320"/>
        </pc:sldMkLst>
        <pc:spChg chg="mod">
          <ac:chgData name="Tereza Houšková" userId="cc6f5d99-358d-4ddf-af7e-0fd823e118a1" providerId="ADAL" clId="{F05D186E-5D06-44D8-9E27-EB5F4A232524}" dt="2023-03-29T12:52:03.104" v="5821" actId="6549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3:47.002" v="10728" actId="20577"/>
          <ac:spMkLst>
            <pc:docMk/>
            <pc:sldMk cId="2527625731" sldId="32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7.635" v="10850"/>
          <ac:picMkLst>
            <pc:docMk/>
            <pc:sldMk cId="2527625731" sldId="320"/>
            <ac:picMk id="3" creationId="{A27ABCEA-895B-DC32-30A9-7E18B4FB3443}"/>
          </ac:picMkLst>
        </pc:picChg>
        <pc:picChg chg="del">
          <ac:chgData name="Tereza Houšková" userId="cc6f5d99-358d-4ddf-af7e-0fd823e118a1" providerId="ADAL" clId="{F05D186E-5D06-44D8-9E27-EB5F4A232524}" dt="2023-04-26T09:38:17.215" v="10849" actId="478"/>
          <ac:picMkLst>
            <pc:docMk/>
            <pc:sldMk cId="2527625731" sldId="320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5T11:20:58.928" v="4988" actId="47"/>
        <pc:sldMkLst>
          <pc:docMk/>
          <pc:sldMk cId="517531116" sldId="321"/>
        </pc:sldMkLst>
      </pc:sldChg>
      <pc:sldChg chg="del">
        <pc:chgData name="Tereza Houšková" userId="cc6f5d99-358d-4ddf-af7e-0fd823e118a1" providerId="ADAL" clId="{F05D186E-5D06-44D8-9E27-EB5F4A232524}" dt="2023-03-29T12:51:44.194" v="5815" actId="47"/>
        <pc:sldMkLst>
          <pc:docMk/>
          <pc:sldMk cId="1996801975" sldId="322"/>
        </pc:sldMkLst>
      </pc:sldChg>
      <pc:sldChg chg="del">
        <pc:chgData name="Tereza Houšková" userId="cc6f5d99-358d-4ddf-af7e-0fd823e118a1" providerId="ADAL" clId="{F05D186E-5D06-44D8-9E27-EB5F4A232524}" dt="2023-03-29T12:51:45.784" v="5816" actId="47"/>
        <pc:sldMkLst>
          <pc:docMk/>
          <pc:sldMk cId="3346496550" sldId="323"/>
        </pc:sldMkLst>
      </pc:sldChg>
      <pc:sldChg chg="del">
        <pc:chgData name="Tereza Houšková" userId="cc6f5d99-358d-4ddf-af7e-0fd823e118a1" providerId="ADAL" clId="{F05D186E-5D06-44D8-9E27-EB5F4A232524}" dt="2023-03-29T12:51:46.956" v="5817" actId="47"/>
        <pc:sldMkLst>
          <pc:docMk/>
          <pc:sldMk cId="838396607" sldId="324"/>
        </pc:sldMkLst>
      </pc:sldChg>
      <pc:sldChg chg="del">
        <pc:chgData name="Tereza Houšková" userId="cc6f5d99-358d-4ddf-af7e-0fd823e118a1" providerId="ADAL" clId="{F05D186E-5D06-44D8-9E27-EB5F4A232524}" dt="2023-03-29T12:51:48.204" v="5818" actId="47"/>
        <pc:sldMkLst>
          <pc:docMk/>
          <pc:sldMk cId="2079876482" sldId="325"/>
        </pc:sldMkLst>
      </pc:sldChg>
      <pc:sldChg chg="del">
        <pc:chgData name="Tereza Houšková" userId="cc6f5d99-358d-4ddf-af7e-0fd823e118a1" providerId="ADAL" clId="{F05D186E-5D06-44D8-9E27-EB5F4A232524}" dt="2023-03-29T12:51:50.480" v="5819" actId="47"/>
        <pc:sldMkLst>
          <pc:docMk/>
          <pc:sldMk cId="985820878" sldId="326"/>
        </pc:sldMkLst>
      </pc:sldChg>
      <pc:sldChg chg="del">
        <pc:chgData name="Tereza Houšková" userId="cc6f5d99-358d-4ddf-af7e-0fd823e118a1" providerId="ADAL" clId="{F05D186E-5D06-44D8-9E27-EB5F4A232524}" dt="2023-03-13T13:22:03.355" v="2359" actId="47"/>
        <pc:sldMkLst>
          <pc:docMk/>
          <pc:sldMk cId="1000215722" sldId="327"/>
        </pc:sldMkLst>
      </pc:sldChg>
      <pc:sldChg chg="addSp delSp modSp mod ord modNotesTx">
        <pc:chgData name="Tereza Houšková" userId="cc6f5d99-358d-4ddf-af7e-0fd823e118a1" providerId="ADAL" clId="{F05D186E-5D06-44D8-9E27-EB5F4A232524}" dt="2023-04-26T20:07:32.789" v="11494" actId="20577"/>
        <pc:sldMkLst>
          <pc:docMk/>
          <pc:sldMk cId="2566979700" sldId="328"/>
        </pc:sldMkLst>
        <pc:spChg chg="mod">
          <ac:chgData name="Tereza Houšková" userId="cc6f5d99-358d-4ddf-af7e-0fd823e118a1" providerId="ADAL" clId="{F05D186E-5D06-44D8-9E27-EB5F4A232524}" dt="2023-04-14T11:04:25.446" v="8512" actId="1076"/>
          <ac:spMkLst>
            <pc:docMk/>
            <pc:sldMk cId="2566979700" sldId="328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6T20:07:32.789" v="11494" actId="20577"/>
          <ac:spMkLst>
            <pc:docMk/>
            <pc:sldMk cId="2566979700" sldId="328"/>
            <ac:spMk id="4" creationId="{D94DB241-0690-D54E-EB22-A2985C87825D}"/>
          </ac:spMkLst>
        </pc:spChg>
        <pc:graphicFrameChg chg="del modGraphic">
          <ac:chgData name="Tereza Houšková" userId="cc6f5d99-358d-4ddf-af7e-0fd823e118a1" providerId="ADAL" clId="{F05D186E-5D06-44D8-9E27-EB5F4A232524}" dt="2023-03-13T11:15:42.153" v="448" actId="478"/>
          <ac:graphicFrameMkLst>
            <pc:docMk/>
            <pc:sldMk cId="2566979700" sldId="328"/>
            <ac:graphicFrameMk id="5" creationId="{0939C0D3-1DD7-CD4A-C55B-C560B1D82514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40.736" v="10802"/>
          <ac:picMkLst>
            <pc:docMk/>
            <pc:sldMk cId="2566979700" sldId="328"/>
            <ac:picMk id="3" creationId="{17252570-5E93-D80B-8589-04BD01545D93}"/>
          </ac:picMkLst>
        </pc:picChg>
        <pc:picChg chg="del">
          <ac:chgData name="Tereza Houšková" userId="cc6f5d99-358d-4ddf-af7e-0fd823e118a1" providerId="ADAL" clId="{F05D186E-5D06-44D8-9E27-EB5F4A232524}" dt="2023-04-26T09:36:40.318" v="10801" actId="478"/>
          <ac:picMkLst>
            <pc:docMk/>
            <pc:sldMk cId="2566979700" sldId="328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3T11:34:24.440" v="787" actId="2696"/>
        <pc:sldMkLst>
          <pc:docMk/>
          <pc:sldMk cId="4005141342" sldId="329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1646299512" sldId="330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420813579" sldId="331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3182500370" sldId="332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3734745338" sldId="333"/>
        </pc:sldMkLst>
      </pc:sldChg>
      <pc:sldChg chg="del">
        <pc:chgData name="Tereza Houšková" userId="cc6f5d99-358d-4ddf-af7e-0fd823e118a1" providerId="ADAL" clId="{F05D186E-5D06-44D8-9E27-EB5F4A232524}" dt="2023-03-15T11:20:53.648" v="4986" actId="47"/>
        <pc:sldMkLst>
          <pc:docMk/>
          <pc:sldMk cId="1068020972" sldId="334"/>
        </pc:sldMkLst>
      </pc:sldChg>
      <pc:sldChg chg="del">
        <pc:chgData name="Tereza Houšková" userId="cc6f5d99-358d-4ddf-af7e-0fd823e118a1" providerId="ADAL" clId="{F05D186E-5D06-44D8-9E27-EB5F4A232524}" dt="2023-03-15T11:20:54.993" v="4987" actId="47"/>
        <pc:sldMkLst>
          <pc:docMk/>
          <pc:sldMk cId="540606527" sldId="335"/>
        </pc:sldMkLst>
      </pc:sldChg>
      <pc:sldChg chg="del">
        <pc:chgData name="Tereza Houšková" userId="cc6f5d99-358d-4ddf-af7e-0fd823e118a1" providerId="ADAL" clId="{F05D186E-5D06-44D8-9E27-EB5F4A232524}" dt="2023-03-13T14:50:28.695" v="3517" actId="47"/>
        <pc:sldMkLst>
          <pc:docMk/>
          <pc:sldMk cId="3573553956" sldId="336"/>
        </pc:sldMkLst>
      </pc:sldChg>
      <pc:sldChg chg="del">
        <pc:chgData name="Tereza Houšková" userId="cc6f5d99-358d-4ddf-af7e-0fd823e118a1" providerId="ADAL" clId="{F05D186E-5D06-44D8-9E27-EB5F4A232524}" dt="2023-03-13T14:50:34.800" v="3519" actId="47"/>
        <pc:sldMkLst>
          <pc:docMk/>
          <pc:sldMk cId="526910132" sldId="338"/>
        </pc:sldMkLst>
      </pc:sldChg>
      <pc:sldChg chg="modSp mod">
        <pc:chgData name="Tereza Houšková" userId="cc6f5d99-358d-4ddf-af7e-0fd823e118a1" providerId="ADAL" clId="{F05D186E-5D06-44D8-9E27-EB5F4A232524}" dt="2023-03-15T11:20:45.747" v="4984" actId="13926"/>
        <pc:sldMkLst>
          <pc:docMk/>
          <pc:sldMk cId="2206932653" sldId="339"/>
        </pc:sldMkLst>
        <pc:spChg chg="mod">
          <ac:chgData name="Tereza Houšková" userId="cc6f5d99-358d-4ddf-af7e-0fd823e118a1" providerId="ADAL" clId="{F05D186E-5D06-44D8-9E27-EB5F4A232524}" dt="2023-03-15T11:20:45.747" v="4984" actId="13926"/>
          <ac:spMkLst>
            <pc:docMk/>
            <pc:sldMk cId="2206932653" sldId="339"/>
            <ac:spMk id="9" creationId="{98E089D8-2DE0-410E-93CB-5D9316C82E59}"/>
          </ac:spMkLst>
        </pc:spChg>
      </pc:sldChg>
      <pc:sldChg chg="addSp delSp modSp mod">
        <pc:chgData name="Tereza Houšková" userId="cc6f5d99-358d-4ddf-af7e-0fd823e118a1" providerId="ADAL" clId="{F05D186E-5D06-44D8-9E27-EB5F4A232524}" dt="2023-04-26T18:55:18.299" v="11186" actId="20577"/>
        <pc:sldMkLst>
          <pc:docMk/>
          <pc:sldMk cId="1984793169" sldId="340"/>
        </pc:sldMkLst>
        <pc:spChg chg="mod">
          <ac:chgData name="Tereza Houšková" userId="cc6f5d99-358d-4ddf-af7e-0fd823e118a1" providerId="ADAL" clId="{F05D186E-5D06-44D8-9E27-EB5F4A232524}" dt="2023-04-26T09:39:18.295" v="10867" actId="1076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Tereza Houšková" userId="cc6f5d99-358d-4ddf-af7e-0fd823e118a1" providerId="ADAL" clId="{F05D186E-5D06-44D8-9E27-EB5F4A232524}" dt="2023-04-26T18:55:18.299" v="11186" actId="20577"/>
          <ac:spMkLst>
            <pc:docMk/>
            <pc:sldMk cId="1984793169" sldId="340"/>
            <ac:spMk id="3" creationId="{76FA776C-AE85-4F71-89B5-B2D86B4B6E25}"/>
          </ac:spMkLst>
        </pc:spChg>
        <pc:picChg chg="del">
          <ac:chgData name="Tereza Houšková" userId="cc6f5d99-358d-4ddf-af7e-0fd823e118a1" providerId="ADAL" clId="{F05D186E-5D06-44D8-9E27-EB5F4A232524}" dt="2023-04-13T12:40:45.987" v="7384" actId="478"/>
          <ac:picMkLst>
            <pc:docMk/>
            <pc:sldMk cId="1984793169" sldId="340"/>
            <ac:picMk id="5" creationId="{11FDED78-0066-4F1D-B46B-27216CD091F2}"/>
          </ac:picMkLst>
        </pc:picChg>
        <pc:picChg chg="mod">
          <ac:chgData name="Tereza Houšková" userId="cc6f5d99-358d-4ddf-af7e-0fd823e118a1" providerId="ADAL" clId="{F05D186E-5D06-44D8-9E27-EB5F4A232524}" dt="2023-04-14T10:56:55.741" v="8405" actId="1076"/>
          <ac:picMkLst>
            <pc:docMk/>
            <pc:sldMk cId="1984793169" sldId="340"/>
            <ac:picMk id="18" creationId="{5876A20D-93B9-4BFD-BD8B-70D5389C8560}"/>
          </ac:picMkLst>
        </pc:picChg>
        <pc:picChg chg="add mod">
          <ac:chgData name="Tereza Houšková" userId="cc6f5d99-358d-4ddf-af7e-0fd823e118a1" providerId="ADAL" clId="{F05D186E-5D06-44D8-9E27-EB5F4A232524}" dt="2023-04-13T12:43:21.792" v="7386" actId="1076"/>
          <ac:picMkLst>
            <pc:docMk/>
            <pc:sldMk cId="1984793169" sldId="340"/>
            <ac:picMk id="1026" creationId="{828D563D-7032-6F20-E358-39D3B2A4EA61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23.715" v="10854"/>
        <pc:sldMkLst>
          <pc:docMk/>
          <pc:sldMk cId="3058037425" sldId="341"/>
        </pc:sldMkLst>
        <pc:spChg chg="mod">
          <ac:chgData name="Tereza Houšková" userId="cc6f5d99-358d-4ddf-af7e-0fd823e118a1" providerId="ADAL" clId="{F05D186E-5D06-44D8-9E27-EB5F4A232524}" dt="2023-04-26T06:36:57.837" v="10030" actId="1076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7:57.716" v="10752" actId="1076"/>
          <ac:spMkLst>
            <pc:docMk/>
            <pc:sldMk cId="3058037425" sldId="341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23.715" v="10854"/>
          <ac:picMkLst>
            <pc:docMk/>
            <pc:sldMk cId="3058037425" sldId="341"/>
            <ac:picMk id="3" creationId="{A23CC392-0277-2CDC-F5B0-430F1CF2DC4C}"/>
          </ac:picMkLst>
        </pc:picChg>
        <pc:picChg chg="del">
          <ac:chgData name="Tereza Houšková" userId="cc6f5d99-358d-4ddf-af7e-0fd823e118a1" providerId="ADAL" clId="{F05D186E-5D06-44D8-9E27-EB5F4A232524}" dt="2023-04-26T09:38:23.285" v="10853" actId="478"/>
          <ac:picMkLst>
            <pc:docMk/>
            <pc:sldMk cId="3058037425" sldId="341"/>
            <ac:picMk id="8" creationId="{9C037BDA-F1A5-4E57-A5AF-EFEA73F88853}"/>
          </ac:picMkLst>
        </pc:picChg>
      </pc:sldChg>
      <pc:sldChg chg="addSp delSp modSp add mod ord modNotesTx">
        <pc:chgData name="Tereza Houšková" userId="cc6f5d99-358d-4ddf-af7e-0fd823e118a1" providerId="ADAL" clId="{F05D186E-5D06-44D8-9E27-EB5F4A232524}" dt="2023-04-26T10:55:00.474" v="11033" actId="113"/>
        <pc:sldMkLst>
          <pc:docMk/>
          <pc:sldMk cId="2196585410" sldId="342"/>
        </pc:sldMkLst>
        <pc:spChg chg="mod">
          <ac:chgData name="Tereza Houšková" userId="cc6f5d99-358d-4ddf-af7e-0fd823e118a1" providerId="ADAL" clId="{F05D186E-5D06-44D8-9E27-EB5F4A232524}" dt="2023-04-26T10:55:00.474" v="11033" actId="113"/>
          <ac:spMkLst>
            <pc:docMk/>
            <pc:sldMk cId="2196585410" sldId="342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7:58.577" v="11005" actId="12"/>
          <ac:spMkLst>
            <pc:docMk/>
            <pc:sldMk cId="2196585410" sldId="342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6:49.435" v="10806"/>
          <ac:picMkLst>
            <pc:docMk/>
            <pc:sldMk cId="2196585410" sldId="342"/>
            <ac:picMk id="3" creationId="{C0E5F0C6-CC1C-DE9A-43E4-7D3336AB3347}"/>
          </ac:picMkLst>
        </pc:picChg>
        <pc:picChg chg="add mod">
          <ac:chgData name="Tereza Houšková" userId="cc6f5d99-358d-4ddf-af7e-0fd823e118a1" providerId="ADAL" clId="{F05D186E-5D06-44D8-9E27-EB5F4A232524}" dt="2023-03-13T13:26:17.325" v="2393" actId="1076"/>
          <ac:picMkLst>
            <pc:docMk/>
            <pc:sldMk cId="2196585410" sldId="342"/>
            <ac:picMk id="5" creationId="{6E0A4E15-B2F1-A11C-AF8C-2ECF8EE2F575}"/>
          </ac:picMkLst>
        </pc:picChg>
        <pc:picChg chg="mod">
          <ac:chgData name="Tereza Houšková" userId="cc6f5d99-358d-4ddf-af7e-0fd823e118a1" providerId="ADAL" clId="{F05D186E-5D06-44D8-9E27-EB5F4A232524}" dt="2023-04-14T11:23:28.608" v="8601" actId="1076"/>
          <ac:picMkLst>
            <pc:docMk/>
            <pc:sldMk cId="2196585410" sldId="342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49.010" v="10805" actId="478"/>
          <ac:picMkLst>
            <pc:docMk/>
            <pc:sldMk cId="2196585410" sldId="342"/>
            <ac:picMk id="8" creationId="{9C037BDA-F1A5-4E57-A5AF-EFEA73F88853}"/>
          </ac:picMkLst>
        </pc:picChg>
      </pc:sldChg>
      <pc:sldChg chg="addSp delSp modSp add mod modNotesTx">
        <pc:chgData name="Tereza Houšková" userId="cc6f5d99-358d-4ddf-af7e-0fd823e118a1" providerId="ADAL" clId="{F05D186E-5D06-44D8-9E27-EB5F4A232524}" dt="2023-04-26T10:48:10.025" v="11006" actId="12"/>
        <pc:sldMkLst>
          <pc:docMk/>
          <pc:sldMk cId="2021997709" sldId="343"/>
        </pc:sldMkLst>
        <pc:spChg chg="mod">
          <ac:chgData name="Tereza Houšková" userId="cc6f5d99-358d-4ddf-af7e-0fd823e118a1" providerId="ADAL" clId="{F05D186E-5D06-44D8-9E27-EB5F4A232524}" dt="2023-04-14T10:44:37.974" v="8328" actId="6549"/>
          <ac:spMkLst>
            <pc:docMk/>
            <pc:sldMk cId="2021997709" sldId="343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8:10.025" v="11006" actId="12"/>
          <ac:spMkLst>
            <pc:docMk/>
            <pc:sldMk cId="2021997709" sldId="343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31.644" v="2395" actId="1076"/>
          <ac:picMkLst>
            <pc:docMk/>
            <pc:sldMk cId="2021997709" sldId="343"/>
            <ac:picMk id="3" creationId="{B3AACA43-E310-3FA9-5C2F-2EC447DB4319}"/>
          </ac:picMkLst>
        </pc:picChg>
        <pc:picChg chg="add mod">
          <ac:chgData name="Tereza Houšková" userId="cc6f5d99-358d-4ddf-af7e-0fd823e118a1" providerId="ADAL" clId="{F05D186E-5D06-44D8-9E27-EB5F4A232524}" dt="2023-04-26T09:36:52.755" v="10808"/>
          <ac:picMkLst>
            <pc:docMk/>
            <pc:sldMk cId="2021997709" sldId="343"/>
            <ac:picMk id="5" creationId="{65AE9E31-2950-DEB9-491D-6AA077D9EE95}"/>
          </ac:picMkLst>
        </pc:picChg>
        <pc:picChg chg="del">
          <ac:chgData name="Tereza Houšková" userId="cc6f5d99-358d-4ddf-af7e-0fd823e118a1" providerId="ADAL" clId="{F05D186E-5D06-44D8-9E27-EB5F4A232524}" dt="2023-04-26T09:36:52.305" v="10807" actId="478"/>
          <ac:picMkLst>
            <pc:docMk/>
            <pc:sldMk cId="2021997709" sldId="343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0:39:29.497" v="10883" actId="1076"/>
        <pc:sldMkLst>
          <pc:docMk/>
          <pc:sldMk cId="2782559759" sldId="344"/>
        </pc:sldMkLst>
        <pc:spChg chg="del mod">
          <ac:chgData name="Tereza Houšková" userId="cc6f5d99-358d-4ddf-af7e-0fd823e118a1" providerId="ADAL" clId="{F05D186E-5D06-44D8-9E27-EB5F4A232524}" dt="2023-04-21T09:25:09.776" v="8997" actId="478"/>
          <ac:spMkLst>
            <pc:docMk/>
            <pc:sldMk cId="2782559759" sldId="344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1T09:30:01.049" v="9059" actId="164"/>
          <ac:spMkLst>
            <pc:docMk/>
            <pc:sldMk cId="2782559759" sldId="344"/>
            <ac:spMk id="3" creationId="{B43F4286-3D6D-4ED3-005B-C8FF14CA5F99}"/>
          </ac:spMkLst>
        </pc:spChg>
        <pc:spChg chg="mod">
          <ac:chgData name="Tereza Houšková" userId="cc6f5d99-358d-4ddf-af7e-0fd823e118a1" providerId="ADAL" clId="{F05D186E-5D06-44D8-9E27-EB5F4A232524}" dt="2023-04-26T09:43:18.897" v="10877" actId="20577"/>
          <ac:spMkLst>
            <pc:docMk/>
            <pc:sldMk cId="2782559759" sldId="344"/>
            <ac:spMk id="4" creationId="{23514B90-E7BF-9463-8DD9-1B39894DDAF6}"/>
          </ac:spMkLst>
        </pc:spChg>
        <pc:spChg chg="add mod">
          <ac:chgData name="Tereza Houšková" userId="cc6f5d99-358d-4ddf-af7e-0fd823e118a1" providerId="ADAL" clId="{F05D186E-5D06-44D8-9E27-EB5F4A232524}" dt="2023-04-21T09:30:01.049" v="9059" actId="164"/>
          <ac:spMkLst>
            <pc:docMk/>
            <pc:sldMk cId="2782559759" sldId="344"/>
            <ac:spMk id="5" creationId="{3A5B1D89-1A94-CCD0-0844-546041343D2C}"/>
          </ac:spMkLst>
        </pc:spChg>
        <pc:spChg chg="add mod">
          <ac:chgData name="Tereza Houšková" userId="cc6f5d99-358d-4ddf-af7e-0fd823e118a1" providerId="ADAL" clId="{F05D186E-5D06-44D8-9E27-EB5F4A232524}" dt="2023-04-21T09:29:50.525" v="9057" actId="164"/>
          <ac:spMkLst>
            <pc:docMk/>
            <pc:sldMk cId="2782559759" sldId="344"/>
            <ac:spMk id="6" creationId="{BF5E920F-C3F6-87E4-A2D3-A9BD018ED89A}"/>
          </ac:spMkLst>
        </pc:spChg>
        <pc:spChg chg="add mod">
          <ac:chgData name="Tereza Houšková" userId="cc6f5d99-358d-4ddf-af7e-0fd823e118a1" providerId="ADAL" clId="{F05D186E-5D06-44D8-9E27-EB5F4A232524}" dt="2023-04-21T09:30:32.279" v="9067" actId="1076"/>
          <ac:spMkLst>
            <pc:docMk/>
            <pc:sldMk cId="2782559759" sldId="344"/>
            <ac:spMk id="9" creationId="{30FD7075-AD37-DE5B-1683-738DA00648F5}"/>
          </ac:spMkLst>
        </pc:spChg>
        <pc:spChg chg="add mod">
          <ac:chgData name="Tereza Houšková" userId="cc6f5d99-358d-4ddf-af7e-0fd823e118a1" providerId="ADAL" clId="{F05D186E-5D06-44D8-9E27-EB5F4A232524}" dt="2023-04-21T09:29:50.525" v="9057" actId="164"/>
          <ac:spMkLst>
            <pc:docMk/>
            <pc:sldMk cId="2782559759" sldId="344"/>
            <ac:spMk id="10" creationId="{F4F38636-36E0-26E5-39CF-FB5D37BAD98D}"/>
          </ac:spMkLst>
        </pc:spChg>
        <pc:spChg chg="add mod">
          <ac:chgData name="Tereza Houšková" userId="cc6f5d99-358d-4ddf-af7e-0fd823e118a1" providerId="ADAL" clId="{F05D186E-5D06-44D8-9E27-EB5F4A232524}" dt="2023-04-21T09:30:36.729" v="9068" actId="1076"/>
          <ac:spMkLst>
            <pc:docMk/>
            <pc:sldMk cId="2782559759" sldId="344"/>
            <ac:spMk id="11" creationId="{73B67B5C-831A-2517-1331-098D928B4397}"/>
          </ac:spMkLst>
        </pc:spChg>
        <pc:spChg chg="add mod">
          <ac:chgData name="Tereza Houšková" userId="cc6f5d99-358d-4ddf-af7e-0fd823e118a1" providerId="ADAL" clId="{F05D186E-5D06-44D8-9E27-EB5F4A232524}" dt="2023-04-21T09:30:53.029" v="9071" actId="1076"/>
          <ac:spMkLst>
            <pc:docMk/>
            <pc:sldMk cId="2782559759" sldId="344"/>
            <ac:spMk id="12" creationId="{D33C375B-A7CE-D6B5-502C-D481C4F55C62}"/>
          </ac:spMkLst>
        </pc:spChg>
        <pc:spChg chg="add del mod">
          <ac:chgData name="Tereza Houšková" userId="cc6f5d99-358d-4ddf-af7e-0fd823e118a1" providerId="ADAL" clId="{F05D186E-5D06-44D8-9E27-EB5F4A232524}" dt="2023-04-21T09:25:12.724" v="8998" actId="478"/>
          <ac:spMkLst>
            <pc:docMk/>
            <pc:sldMk cId="2782559759" sldId="344"/>
            <ac:spMk id="14" creationId="{0C0C39FA-E1CC-8A0A-43C9-F38F663C787C}"/>
          </ac:spMkLst>
        </pc:spChg>
        <pc:grpChg chg="add mod">
          <ac:chgData name="Tereza Houšková" userId="cc6f5d99-358d-4ddf-af7e-0fd823e118a1" providerId="ADAL" clId="{F05D186E-5D06-44D8-9E27-EB5F4A232524}" dt="2023-04-21T09:30:16.509" v="9064" actId="1076"/>
          <ac:grpSpMkLst>
            <pc:docMk/>
            <pc:sldMk cId="2782559759" sldId="344"/>
            <ac:grpSpMk id="24" creationId="{1832107E-9F19-7CAA-E3F4-B3826F3D39E2}"/>
          </ac:grpSpMkLst>
        </pc:grpChg>
        <pc:grpChg chg="add mod">
          <ac:chgData name="Tereza Houšková" userId="cc6f5d99-358d-4ddf-af7e-0fd823e118a1" providerId="ADAL" clId="{F05D186E-5D06-44D8-9E27-EB5F4A232524}" dt="2023-04-21T09:29:56.409" v="9058" actId="164"/>
          <ac:grpSpMkLst>
            <pc:docMk/>
            <pc:sldMk cId="2782559759" sldId="344"/>
            <ac:grpSpMk id="25" creationId="{AE69DEF6-4ED2-D7D6-E52D-6E23639C3EFD}"/>
          </ac:grpSpMkLst>
        </pc:grpChg>
        <pc:grpChg chg="add mod">
          <ac:chgData name="Tereza Houšková" userId="cc6f5d99-358d-4ddf-af7e-0fd823e118a1" providerId="ADAL" clId="{F05D186E-5D06-44D8-9E27-EB5F4A232524}" dt="2023-04-21T09:30:01.049" v="9059" actId="164"/>
          <ac:grpSpMkLst>
            <pc:docMk/>
            <pc:sldMk cId="2782559759" sldId="344"/>
            <ac:grpSpMk id="26" creationId="{AFB85D3B-CB29-D8F1-0A31-A265700922C6}"/>
          </ac:grpSpMkLst>
        </pc:grpChg>
        <pc:picChg chg="add mod">
          <ac:chgData name="Tereza Houšková" userId="cc6f5d99-358d-4ddf-af7e-0fd823e118a1" providerId="ADAL" clId="{F05D186E-5D06-44D8-9E27-EB5F4A232524}" dt="2023-04-26T09:36:29.752" v="10796"/>
          <ac:picMkLst>
            <pc:docMk/>
            <pc:sldMk cId="2782559759" sldId="344"/>
            <ac:picMk id="2" creationId="{74F7C970-1566-4931-64BF-272F2B8F0AC7}"/>
          </ac:picMkLst>
        </pc:picChg>
        <pc:picChg chg="mod">
          <ac:chgData name="Tereza Houšková" userId="cc6f5d99-358d-4ddf-af7e-0fd823e118a1" providerId="ADAL" clId="{F05D186E-5D06-44D8-9E27-EB5F4A232524}" dt="2023-04-21T09:23:11.181" v="8970" actId="1076"/>
          <ac:picMkLst>
            <pc:docMk/>
            <pc:sldMk cId="2782559759" sldId="344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29.295" v="10795" actId="478"/>
          <ac:picMkLst>
            <pc:docMk/>
            <pc:sldMk cId="2782559759" sldId="344"/>
            <ac:picMk id="8" creationId="{9C037BDA-F1A5-4E57-A5AF-EFEA73F88853}"/>
          </ac:picMkLst>
        </pc:picChg>
        <pc:cxnChg chg="add mod">
          <ac:chgData name="Tereza Houšková" userId="cc6f5d99-358d-4ddf-af7e-0fd823e118a1" providerId="ADAL" clId="{F05D186E-5D06-44D8-9E27-EB5F4A232524}" dt="2023-04-26T10:39:29.497" v="10883" actId="1076"/>
          <ac:cxnSpMkLst>
            <pc:docMk/>
            <pc:sldMk cId="2782559759" sldId="344"/>
            <ac:cxnSpMk id="16" creationId="{F7379005-976A-FC4E-9D5C-09B0F07FA834}"/>
          </ac:cxnSpMkLst>
        </pc:cxnChg>
        <pc:cxnChg chg="add mod">
          <ac:chgData name="Tereza Houšková" userId="cc6f5d99-358d-4ddf-af7e-0fd823e118a1" providerId="ADAL" clId="{F05D186E-5D06-44D8-9E27-EB5F4A232524}" dt="2023-04-21T09:30:45.249" v="9069" actId="1076"/>
          <ac:cxnSpMkLst>
            <pc:docMk/>
            <pc:sldMk cId="2782559759" sldId="344"/>
            <ac:cxnSpMk id="17" creationId="{75F9B640-FAEA-EED4-1E39-670738361385}"/>
          </ac:cxnSpMkLst>
        </pc:cxnChg>
      </pc:sldChg>
      <pc:sldChg chg="addSp delSp modSp add mod">
        <pc:chgData name="Tereza Houšková" userId="cc6f5d99-358d-4ddf-af7e-0fd823e118a1" providerId="ADAL" clId="{F05D186E-5D06-44D8-9E27-EB5F4A232524}" dt="2023-04-26T10:49:04.415" v="11009" actId="114"/>
        <pc:sldMkLst>
          <pc:docMk/>
          <pc:sldMk cId="2166770769" sldId="345"/>
        </pc:sldMkLst>
        <pc:spChg chg="mod">
          <ac:chgData name="Tereza Houšková" userId="cc6f5d99-358d-4ddf-af7e-0fd823e118a1" providerId="ADAL" clId="{F05D186E-5D06-44D8-9E27-EB5F4A232524}" dt="2023-04-14T10:44:32.884" v="8314" actId="20577"/>
          <ac:spMkLst>
            <pc:docMk/>
            <pc:sldMk cId="2166770769" sldId="34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04.415" v="11009" actId="114"/>
          <ac:spMkLst>
            <pc:docMk/>
            <pc:sldMk cId="2166770769" sldId="345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37.004" v="2396"/>
          <ac:picMkLst>
            <pc:docMk/>
            <pc:sldMk cId="2166770769" sldId="345"/>
            <ac:picMk id="3" creationId="{02D46129-25AA-7233-BADF-8EE0F9187402}"/>
          </ac:picMkLst>
        </pc:picChg>
        <pc:picChg chg="add mod">
          <ac:chgData name="Tereza Houšková" userId="cc6f5d99-358d-4ddf-af7e-0fd823e118a1" providerId="ADAL" clId="{F05D186E-5D06-44D8-9E27-EB5F4A232524}" dt="2023-04-26T09:36:56.215" v="10810"/>
          <ac:picMkLst>
            <pc:docMk/>
            <pc:sldMk cId="2166770769" sldId="345"/>
            <ac:picMk id="5" creationId="{06B73802-44B0-E871-C82B-0F72AC4EB660}"/>
          </ac:picMkLst>
        </pc:picChg>
        <pc:picChg chg="del">
          <ac:chgData name="Tereza Houšková" userId="cc6f5d99-358d-4ddf-af7e-0fd823e118a1" providerId="ADAL" clId="{F05D186E-5D06-44D8-9E27-EB5F4A232524}" dt="2023-04-26T09:36:55.760" v="10809" actId="478"/>
          <ac:picMkLst>
            <pc:docMk/>
            <pc:sldMk cId="2166770769" sldId="345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1:01:46.644" v="11035" actId="12"/>
        <pc:sldMkLst>
          <pc:docMk/>
          <pc:sldMk cId="844184231" sldId="346"/>
        </pc:sldMkLst>
        <pc:spChg chg="mod">
          <ac:chgData name="Tereza Houšková" userId="cc6f5d99-358d-4ddf-af7e-0fd823e118a1" providerId="ADAL" clId="{F05D186E-5D06-44D8-9E27-EB5F4A232524}" dt="2023-04-14T10:44:23.049" v="8312" actId="6549"/>
          <ac:spMkLst>
            <pc:docMk/>
            <pc:sldMk cId="844184231" sldId="34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1:01:46.644" v="11035" actId="12"/>
          <ac:spMkLst>
            <pc:docMk/>
            <pc:sldMk cId="844184231" sldId="346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40.174" v="2397"/>
          <ac:picMkLst>
            <pc:docMk/>
            <pc:sldMk cId="844184231" sldId="346"/>
            <ac:picMk id="3" creationId="{9FB7E4C2-E591-5298-206C-0537AF9704FF}"/>
          </ac:picMkLst>
        </pc:picChg>
        <pc:picChg chg="add mod">
          <ac:chgData name="Tereza Houšková" userId="cc6f5d99-358d-4ddf-af7e-0fd823e118a1" providerId="ADAL" clId="{F05D186E-5D06-44D8-9E27-EB5F4A232524}" dt="2023-04-26T09:36:59.345" v="10812"/>
          <ac:picMkLst>
            <pc:docMk/>
            <pc:sldMk cId="844184231" sldId="346"/>
            <ac:picMk id="5" creationId="{03E2C12E-96AD-D508-56F0-CDCED14CAF78}"/>
          </ac:picMkLst>
        </pc:picChg>
        <pc:picChg chg="del">
          <ac:chgData name="Tereza Houšková" userId="cc6f5d99-358d-4ddf-af7e-0fd823e118a1" providerId="ADAL" clId="{F05D186E-5D06-44D8-9E27-EB5F4A232524}" dt="2023-04-26T09:36:58.926" v="10811" actId="478"/>
          <ac:picMkLst>
            <pc:docMk/>
            <pc:sldMk cId="844184231" sldId="346"/>
            <ac:picMk id="8" creationId="{9C037BDA-F1A5-4E57-A5AF-EFEA73F88853}"/>
          </ac:picMkLst>
        </pc:picChg>
      </pc:sldChg>
      <pc:sldChg chg="addSp delSp modSp add mod modNotesTx">
        <pc:chgData name="Tereza Houšková" userId="cc6f5d99-358d-4ddf-af7e-0fd823e118a1" providerId="ADAL" clId="{F05D186E-5D06-44D8-9E27-EB5F4A232524}" dt="2023-04-26T09:37:02.705" v="10814"/>
        <pc:sldMkLst>
          <pc:docMk/>
          <pc:sldMk cId="8893491" sldId="347"/>
        </pc:sldMkLst>
        <pc:spChg chg="mod">
          <ac:chgData name="Tereza Houšková" userId="cc6f5d99-358d-4ddf-af7e-0fd823e118a1" providerId="ADAL" clId="{F05D186E-5D06-44D8-9E27-EB5F4A232524}" dt="2023-04-14T10:44:10.324" v="8290" actId="6549"/>
          <ac:spMkLst>
            <pc:docMk/>
            <pc:sldMk cId="8893491" sldId="347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54:20.813" v="4412" actId="113"/>
          <ac:spMkLst>
            <pc:docMk/>
            <pc:sldMk cId="8893491" sldId="347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43.599" v="2398"/>
          <ac:picMkLst>
            <pc:docMk/>
            <pc:sldMk cId="8893491" sldId="347"/>
            <ac:picMk id="3" creationId="{8968D824-26C0-D18B-32FE-2FFEE68658B8}"/>
          </ac:picMkLst>
        </pc:picChg>
        <pc:picChg chg="add mod">
          <ac:chgData name="Tereza Houšková" userId="cc6f5d99-358d-4ddf-af7e-0fd823e118a1" providerId="ADAL" clId="{F05D186E-5D06-44D8-9E27-EB5F4A232524}" dt="2023-04-26T09:37:02.705" v="10814"/>
          <ac:picMkLst>
            <pc:docMk/>
            <pc:sldMk cId="8893491" sldId="347"/>
            <ac:picMk id="5" creationId="{26EBEB06-6933-10EB-69FF-F23FACB2D1BE}"/>
          </ac:picMkLst>
        </pc:picChg>
        <pc:picChg chg="del">
          <ac:chgData name="Tereza Houšková" userId="cc6f5d99-358d-4ddf-af7e-0fd823e118a1" providerId="ADAL" clId="{F05D186E-5D06-44D8-9E27-EB5F4A232524}" dt="2023-04-26T09:37:02.255" v="10813" actId="478"/>
          <ac:picMkLst>
            <pc:docMk/>
            <pc:sldMk cId="8893491" sldId="347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0:52:49.144" v="11032" actId="6549"/>
        <pc:sldMkLst>
          <pc:docMk/>
          <pc:sldMk cId="1159207242" sldId="348"/>
        </pc:sldMkLst>
        <pc:spChg chg="mod">
          <ac:chgData name="Tereza Houšková" userId="cc6f5d99-358d-4ddf-af7e-0fd823e118a1" providerId="ADAL" clId="{F05D186E-5D06-44D8-9E27-EB5F4A232524}" dt="2023-04-26T10:52:49.144" v="11032" actId="6549"/>
          <ac:spMkLst>
            <pc:docMk/>
            <pc:sldMk cId="1159207242" sldId="34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24.892" v="11010" actId="12"/>
          <ac:spMkLst>
            <pc:docMk/>
            <pc:sldMk cId="1159207242" sldId="348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06.285" v="10816"/>
          <ac:picMkLst>
            <pc:docMk/>
            <pc:sldMk cId="1159207242" sldId="348"/>
            <ac:picMk id="3" creationId="{8BD36E5D-67C9-F2BC-0DF0-20765910ECD6}"/>
          </ac:picMkLst>
        </pc:picChg>
        <pc:picChg chg="add mod">
          <ac:chgData name="Tereza Houšková" userId="cc6f5d99-358d-4ddf-af7e-0fd823e118a1" providerId="ADAL" clId="{F05D186E-5D06-44D8-9E27-EB5F4A232524}" dt="2023-03-13T13:25:13.325" v="2390" actId="1076"/>
          <ac:picMkLst>
            <pc:docMk/>
            <pc:sldMk cId="1159207242" sldId="348"/>
            <ac:picMk id="5" creationId="{73407A2D-E662-58B6-B06E-57D1393EEABC}"/>
          </ac:picMkLst>
        </pc:picChg>
        <pc:picChg chg="del">
          <ac:chgData name="Tereza Houšková" userId="cc6f5d99-358d-4ddf-af7e-0fd823e118a1" providerId="ADAL" clId="{F05D186E-5D06-44D8-9E27-EB5F4A232524}" dt="2023-04-26T09:37:05.825" v="10815" actId="478"/>
          <ac:picMkLst>
            <pc:docMk/>
            <pc:sldMk cId="1159207242" sldId="348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0:49:35.495" v="11011" actId="12"/>
        <pc:sldMkLst>
          <pc:docMk/>
          <pc:sldMk cId="537592439" sldId="349"/>
        </pc:sldMkLst>
        <pc:spChg chg="mod">
          <ac:chgData name="Tereza Houšková" userId="cc6f5d99-358d-4ddf-af7e-0fd823e118a1" providerId="ADAL" clId="{F05D186E-5D06-44D8-9E27-EB5F4A232524}" dt="2023-03-13T13:06:14.118" v="2131" actId="20577"/>
          <ac:spMkLst>
            <pc:docMk/>
            <pc:sldMk cId="537592439" sldId="349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35.495" v="11011" actId="12"/>
          <ac:spMkLst>
            <pc:docMk/>
            <pc:sldMk cId="537592439" sldId="349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52.424" v="2399"/>
          <ac:picMkLst>
            <pc:docMk/>
            <pc:sldMk cId="537592439" sldId="349"/>
            <ac:picMk id="3" creationId="{6A14581C-F773-AD33-772E-49656EC6CA0E}"/>
          </ac:picMkLst>
        </pc:picChg>
        <pc:picChg chg="add mod">
          <ac:chgData name="Tereza Houšková" userId="cc6f5d99-358d-4ddf-af7e-0fd823e118a1" providerId="ADAL" clId="{F05D186E-5D06-44D8-9E27-EB5F4A232524}" dt="2023-04-26T09:37:09.565" v="10818"/>
          <ac:picMkLst>
            <pc:docMk/>
            <pc:sldMk cId="537592439" sldId="349"/>
            <ac:picMk id="5" creationId="{09B43B36-376A-E290-47C2-656E8CEDA78E}"/>
          </ac:picMkLst>
        </pc:picChg>
        <pc:picChg chg="del">
          <ac:chgData name="Tereza Houšková" userId="cc6f5d99-358d-4ddf-af7e-0fd823e118a1" providerId="ADAL" clId="{F05D186E-5D06-44D8-9E27-EB5F4A232524}" dt="2023-04-26T09:37:09.105" v="10817" actId="478"/>
          <ac:picMkLst>
            <pc:docMk/>
            <pc:sldMk cId="537592439" sldId="349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0:49:46.255" v="11012" actId="12"/>
        <pc:sldMkLst>
          <pc:docMk/>
          <pc:sldMk cId="953838050" sldId="350"/>
        </pc:sldMkLst>
        <pc:spChg chg="mod">
          <ac:chgData name="Tereza Houšková" userId="cc6f5d99-358d-4ddf-af7e-0fd823e118a1" providerId="ADAL" clId="{F05D186E-5D06-44D8-9E27-EB5F4A232524}" dt="2023-04-14T10:43:57.344" v="8262" actId="6549"/>
          <ac:spMkLst>
            <pc:docMk/>
            <pc:sldMk cId="953838050" sldId="35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46.255" v="11012" actId="12"/>
          <ac:spMkLst>
            <pc:docMk/>
            <pc:sldMk cId="953838050" sldId="350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6.065" v="10822"/>
          <ac:picMkLst>
            <pc:docMk/>
            <pc:sldMk cId="953838050" sldId="350"/>
            <ac:picMk id="5" creationId="{C848AC4C-2145-10D4-5296-96230FACF0C0}"/>
          </ac:picMkLst>
        </pc:picChg>
        <pc:picChg chg="del">
          <ac:chgData name="Tereza Houšková" userId="cc6f5d99-358d-4ddf-af7e-0fd823e118a1" providerId="ADAL" clId="{F05D186E-5D06-44D8-9E27-EB5F4A232524}" dt="2023-04-26T09:37:15.548" v="10821" actId="478"/>
          <ac:picMkLst>
            <pc:docMk/>
            <pc:sldMk cId="953838050" sldId="350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09:37:19.365" v="10824"/>
        <pc:sldMkLst>
          <pc:docMk/>
          <pc:sldMk cId="307192031" sldId="351"/>
        </pc:sldMkLst>
        <pc:spChg chg="mod">
          <ac:chgData name="Tereza Houšková" userId="cc6f5d99-358d-4ddf-af7e-0fd823e118a1" providerId="ADAL" clId="{F05D186E-5D06-44D8-9E27-EB5F4A232524}" dt="2023-04-14T10:43:41.221" v="8217" actId="6549"/>
          <ac:spMkLst>
            <pc:docMk/>
            <pc:sldMk cId="307192031" sldId="351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3T14:57:36.028" v="3591" actId="2711"/>
          <ac:spMkLst>
            <pc:docMk/>
            <pc:sldMk cId="307192031" sldId="351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9.365" v="10824"/>
          <ac:picMkLst>
            <pc:docMk/>
            <pc:sldMk cId="307192031" sldId="351"/>
            <ac:picMk id="3" creationId="{318949CA-2028-7BEB-EAA2-BDE81B7174CA}"/>
          </ac:picMkLst>
        </pc:picChg>
        <pc:picChg chg="del">
          <ac:chgData name="Tereza Houšková" userId="cc6f5d99-358d-4ddf-af7e-0fd823e118a1" providerId="ADAL" clId="{F05D186E-5D06-44D8-9E27-EB5F4A232524}" dt="2023-03-13T14:07:07.757" v="3236" actId="478"/>
          <ac:picMkLst>
            <pc:docMk/>
            <pc:sldMk cId="307192031" sldId="351"/>
            <ac:picMk id="3" creationId="{8968D824-26C0-D18B-32FE-2FFEE68658B8}"/>
          </ac:picMkLst>
        </pc:picChg>
        <pc:picChg chg="add mod">
          <ac:chgData name="Tereza Houšková" userId="cc6f5d99-358d-4ddf-af7e-0fd823e118a1" providerId="ADAL" clId="{F05D186E-5D06-44D8-9E27-EB5F4A232524}" dt="2023-03-13T14:07:15.317" v="3237"/>
          <ac:picMkLst>
            <pc:docMk/>
            <pc:sldMk cId="307192031" sldId="351"/>
            <ac:picMk id="5" creationId="{058F46EB-8A58-D3FA-BA8A-C42E7891802D}"/>
          </ac:picMkLst>
        </pc:picChg>
        <pc:picChg chg="del">
          <ac:chgData name="Tereza Houšková" userId="cc6f5d99-358d-4ddf-af7e-0fd823e118a1" providerId="ADAL" clId="{F05D186E-5D06-44D8-9E27-EB5F4A232524}" dt="2023-04-26T09:37:18.885" v="10823" actId="478"/>
          <ac:picMkLst>
            <pc:docMk/>
            <pc:sldMk cId="307192031" sldId="351"/>
            <ac:picMk id="8" creationId="{9C037BDA-F1A5-4E57-A5AF-EFEA73F88853}"/>
          </ac:picMkLst>
        </pc:picChg>
      </pc:sldChg>
      <pc:sldChg chg="modSp add del mod">
        <pc:chgData name="Tereza Houšková" userId="cc6f5d99-358d-4ddf-af7e-0fd823e118a1" providerId="ADAL" clId="{F05D186E-5D06-44D8-9E27-EB5F4A232524}" dt="2023-04-14T10:32:36.332" v="7999" actId="47"/>
        <pc:sldMkLst>
          <pc:docMk/>
          <pc:sldMk cId="1981165704" sldId="352"/>
        </pc:sldMkLst>
        <pc:spChg chg="mod">
          <ac:chgData name="Tereza Houšková" userId="cc6f5d99-358d-4ddf-af7e-0fd823e118a1" providerId="ADAL" clId="{F05D186E-5D06-44D8-9E27-EB5F4A232524}" dt="2023-03-15T09:34:15.374" v="4050" actId="20577"/>
          <ac:spMkLst>
            <pc:docMk/>
            <pc:sldMk cId="1981165704" sldId="352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38:17.363" v="4149" actId="313"/>
          <ac:spMkLst>
            <pc:docMk/>
            <pc:sldMk cId="1981165704" sldId="352"/>
            <ac:spMk id="4" creationId="{23514B90-E7BF-9463-8DD9-1B39894DDAF6}"/>
          </ac:spMkLst>
        </pc:spChg>
      </pc:sldChg>
      <pc:sldChg chg="modSp add del mod">
        <pc:chgData name="Tereza Houšková" userId="cc6f5d99-358d-4ddf-af7e-0fd823e118a1" providerId="ADAL" clId="{F05D186E-5D06-44D8-9E27-EB5F4A232524}" dt="2023-04-14T11:20:30.238" v="8587" actId="2696"/>
        <pc:sldMkLst>
          <pc:docMk/>
          <pc:sldMk cId="3909404980" sldId="353"/>
        </pc:sldMkLst>
        <pc:spChg chg="mod">
          <ac:chgData name="Tereza Houšková" userId="cc6f5d99-358d-4ddf-af7e-0fd823e118a1" providerId="ADAL" clId="{F05D186E-5D06-44D8-9E27-EB5F4A232524}" dt="2023-03-15T09:39:44.039" v="4168" actId="20577"/>
          <ac:spMkLst>
            <pc:docMk/>
            <pc:sldMk cId="3909404980" sldId="353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40:15.863" v="4180" actId="27636"/>
          <ac:spMkLst>
            <pc:docMk/>
            <pc:sldMk cId="3909404980" sldId="353"/>
            <ac:spMk id="4" creationId="{23514B90-E7BF-9463-8DD9-1B39894DDAF6}"/>
          </ac:spMkLst>
        </pc:spChg>
      </pc:sldChg>
      <pc:sldChg chg="add del ord">
        <pc:chgData name="Tereza Houšková" userId="cc6f5d99-358d-4ddf-af7e-0fd823e118a1" providerId="ADAL" clId="{F05D186E-5D06-44D8-9E27-EB5F4A232524}" dt="2023-03-15T10:11:04.698" v="4541" actId="47"/>
        <pc:sldMkLst>
          <pc:docMk/>
          <pc:sldMk cId="3043169832" sldId="354"/>
        </pc:sldMkLst>
      </pc:sldChg>
      <pc:sldChg chg="addSp delSp modSp add del mod ord">
        <pc:chgData name="Tereza Houšková" userId="cc6f5d99-358d-4ddf-af7e-0fd823e118a1" providerId="ADAL" clId="{F05D186E-5D06-44D8-9E27-EB5F4A232524}" dt="2023-04-14T10:56:30.662" v="8401" actId="47"/>
        <pc:sldMkLst>
          <pc:docMk/>
          <pc:sldMk cId="3954726961" sldId="354"/>
        </pc:sldMkLst>
        <pc:spChg chg="mod">
          <ac:chgData name="Tereza Houšková" userId="cc6f5d99-358d-4ddf-af7e-0fd823e118a1" providerId="ADAL" clId="{F05D186E-5D06-44D8-9E27-EB5F4A232524}" dt="2023-03-15T10:11:53.377" v="4546"/>
          <ac:spMkLst>
            <pc:docMk/>
            <pc:sldMk cId="3954726961" sldId="354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14T10:33:21.176" v="8000" actId="13926"/>
          <ac:spMkLst>
            <pc:docMk/>
            <pc:sldMk cId="3954726961" sldId="354"/>
            <ac:spMk id="4" creationId="{23514B90-E7BF-9463-8DD9-1B39894DDAF6}"/>
          </ac:spMkLst>
        </pc:spChg>
        <pc:picChg chg="del">
          <ac:chgData name="Tereza Houšková" userId="cc6f5d99-358d-4ddf-af7e-0fd823e118a1" providerId="ADAL" clId="{F05D186E-5D06-44D8-9E27-EB5F4A232524}" dt="2023-03-15T10:12:01.093" v="4547" actId="478"/>
          <ac:picMkLst>
            <pc:docMk/>
            <pc:sldMk cId="3954726961" sldId="354"/>
            <ac:picMk id="3" creationId="{9FB7E4C2-E591-5298-206C-0537AF9704FF}"/>
          </ac:picMkLst>
        </pc:picChg>
        <pc:picChg chg="add mod">
          <ac:chgData name="Tereza Houšková" userId="cc6f5d99-358d-4ddf-af7e-0fd823e118a1" providerId="ADAL" clId="{F05D186E-5D06-44D8-9E27-EB5F4A232524}" dt="2023-03-15T10:12:01.527" v="4548"/>
          <ac:picMkLst>
            <pc:docMk/>
            <pc:sldMk cId="3954726961" sldId="354"/>
            <ac:picMk id="5" creationId="{BBB7CFA7-12CA-F2C0-CF79-5CE8DCAAAA52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09:42:40.964" v="10873" actId="113"/>
        <pc:sldMkLst>
          <pc:docMk/>
          <pc:sldMk cId="2605388623" sldId="355"/>
        </pc:sldMkLst>
        <pc:spChg chg="mod">
          <ac:chgData name="Tereza Houšková" userId="cc6f5d99-358d-4ddf-af7e-0fd823e118a1" providerId="ADAL" clId="{F05D186E-5D06-44D8-9E27-EB5F4A232524}" dt="2023-03-29T12:36:35.951" v="5668" actId="113"/>
          <ac:spMkLst>
            <pc:docMk/>
            <pc:sldMk cId="2605388623" sldId="35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9:42:23.184" v="10870" actId="179"/>
          <ac:spMkLst>
            <pc:docMk/>
            <pc:sldMk cId="2605388623" sldId="355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F05D186E-5D06-44D8-9E27-EB5F4A232524}" dt="2023-04-26T09:42:33.466" v="10871" actId="1076"/>
          <ac:spMkLst>
            <pc:docMk/>
            <pc:sldMk cId="2605388623" sldId="355"/>
            <ac:spMk id="4" creationId="{2D7E9EA9-87CF-BDFF-046B-1E3F1D769111}"/>
          </ac:spMkLst>
        </pc:spChg>
        <pc:spChg chg="add mod">
          <ac:chgData name="Tereza Houšková" userId="cc6f5d99-358d-4ddf-af7e-0fd823e118a1" providerId="ADAL" clId="{F05D186E-5D06-44D8-9E27-EB5F4A232524}" dt="2023-04-26T09:42:40.964" v="10873" actId="113"/>
          <ac:spMkLst>
            <pc:docMk/>
            <pc:sldMk cId="2605388623" sldId="355"/>
            <ac:spMk id="5" creationId="{02A7B1A0-564A-D32B-CD87-C4D839EC8AF2}"/>
          </ac:spMkLst>
        </pc:spChg>
        <pc:picChg chg="add mod">
          <ac:chgData name="Tereza Houšková" userId="cc6f5d99-358d-4ddf-af7e-0fd823e118a1" providerId="ADAL" clId="{F05D186E-5D06-44D8-9E27-EB5F4A232524}" dt="2023-04-26T09:36:26.296" v="10794"/>
          <ac:picMkLst>
            <pc:docMk/>
            <pc:sldMk cId="2605388623" sldId="355"/>
            <ac:picMk id="6" creationId="{8AE38930-1869-99C8-D2A8-0EC47C124443}"/>
          </ac:picMkLst>
        </pc:picChg>
        <pc:picChg chg="del">
          <ac:chgData name="Tereza Houšková" userId="cc6f5d99-358d-4ddf-af7e-0fd823e118a1" providerId="ADAL" clId="{F05D186E-5D06-44D8-9E27-EB5F4A232524}" dt="2023-04-26T09:36:25.855" v="10793" actId="478"/>
          <ac:picMkLst>
            <pc:docMk/>
            <pc:sldMk cId="2605388623" sldId="355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9:48:03.967" v="11455" actId="20577"/>
        <pc:sldMkLst>
          <pc:docMk/>
          <pc:sldMk cId="3412515891" sldId="356"/>
        </pc:sldMkLst>
        <pc:spChg chg="mod">
          <ac:chgData name="Tereza Houšková" userId="cc6f5d99-358d-4ddf-af7e-0fd823e118a1" providerId="ADAL" clId="{F05D186E-5D06-44D8-9E27-EB5F4A232524}" dt="2023-04-14T10:45:06.884" v="8336" actId="113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9:48:03.967" v="11455" actId="20577"/>
          <ac:spMkLst>
            <pc:docMk/>
            <pc:sldMk cId="3412515891" sldId="356"/>
            <ac:spMk id="3" creationId="{E9C43D0C-A677-48EC-9442-6133D4932A0F}"/>
          </ac:spMkLst>
        </pc:spChg>
        <pc:spChg chg="del">
          <ac:chgData name="Tereza Houšková" userId="cc6f5d99-358d-4ddf-af7e-0fd823e118a1" providerId="ADAL" clId="{F05D186E-5D06-44D8-9E27-EB5F4A232524}" dt="2023-03-29T13:46:33.956" v="5964" actId="478"/>
          <ac:spMkLst>
            <pc:docMk/>
            <pc:sldMk cId="3412515891" sldId="356"/>
            <ac:spMk id="4" creationId="{2D7E9EA9-87CF-BDFF-046B-1E3F1D769111}"/>
          </ac:spMkLst>
        </pc:spChg>
        <pc:spChg chg="del">
          <ac:chgData name="Tereza Houšková" userId="cc6f5d99-358d-4ddf-af7e-0fd823e118a1" providerId="ADAL" clId="{F05D186E-5D06-44D8-9E27-EB5F4A232524}" dt="2023-03-29T13:46:35.756" v="5965" actId="478"/>
          <ac:spMkLst>
            <pc:docMk/>
            <pc:sldMk cId="3412515891" sldId="356"/>
            <ac:spMk id="5" creationId="{02A7B1A0-564A-D32B-CD87-C4D839EC8AF2}"/>
          </ac:spMkLst>
        </pc:spChg>
        <pc:picChg chg="add mod">
          <ac:chgData name="Tereza Houšková" userId="cc6f5d99-358d-4ddf-af7e-0fd823e118a1" providerId="ADAL" clId="{F05D186E-5D06-44D8-9E27-EB5F4A232524}" dt="2023-04-26T09:36:19.940" v="10790"/>
          <ac:picMkLst>
            <pc:docMk/>
            <pc:sldMk cId="3412515891" sldId="356"/>
            <ac:picMk id="4" creationId="{7EB24E43-E62C-2AD3-C019-1C1F7B4E023B}"/>
          </ac:picMkLst>
        </pc:picChg>
        <pc:picChg chg="add del">
          <ac:chgData name="Tereza Houšková" userId="cc6f5d99-358d-4ddf-af7e-0fd823e118a1" providerId="ADAL" clId="{F05D186E-5D06-44D8-9E27-EB5F4A232524}" dt="2023-04-21T09:56:03.444" v="9481" actId="478"/>
          <ac:picMkLst>
            <pc:docMk/>
            <pc:sldMk cId="3412515891" sldId="356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19.445" v="10789" actId="478"/>
          <ac:picMkLst>
            <pc:docMk/>
            <pc:sldMk cId="3412515891" sldId="356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9:57:59.289" v="11461" actId="20577"/>
        <pc:sldMkLst>
          <pc:docMk/>
          <pc:sldMk cId="2016916141" sldId="357"/>
        </pc:sldMkLst>
        <pc:spChg chg="mod">
          <ac:chgData name="Tereza Houšková" userId="cc6f5d99-358d-4ddf-af7e-0fd823e118a1" providerId="ADAL" clId="{F05D186E-5D06-44D8-9E27-EB5F4A232524}" dt="2023-04-06T11:49:16.844" v="7228" actId="1076"/>
          <ac:spMkLst>
            <pc:docMk/>
            <pc:sldMk cId="2016916141" sldId="357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F05D186E-5D06-44D8-9E27-EB5F4A232524}" dt="2023-04-06T11:34:19.917" v="6890" actId="3680"/>
          <ac:spMkLst>
            <pc:docMk/>
            <pc:sldMk cId="2016916141" sldId="357"/>
            <ac:spMk id="4" creationId="{347D0E68-CA65-473E-14D9-4AA7BA7CB5A2}"/>
          </ac:spMkLst>
        </pc:spChg>
        <pc:graphicFrameChg chg="add mod ord modGraphic">
          <ac:chgData name="Tereza Houšková" userId="cc6f5d99-358d-4ddf-af7e-0fd823e118a1" providerId="ADAL" clId="{F05D186E-5D06-44D8-9E27-EB5F4A232524}" dt="2023-04-26T19:57:59.289" v="11461" actId="20577"/>
          <ac:graphicFrameMkLst>
            <pc:docMk/>
            <pc:sldMk cId="2016916141" sldId="357"/>
            <ac:graphicFrameMk id="5" creationId="{D9684E3E-1BD4-A306-E22A-9BE6095B0493}"/>
          </ac:graphicFrameMkLst>
        </pc:graphicFrameChg>
        <pc:graphicFrameChg chg="del">
          <ac:chgData name="Tereza Houšková" userId="cc6f5d99-358d-4ddf-af7e-0fd823e118a1" providerId="ADAL" clId="{F05D186E-5D06-44D8-9E27-EB5F4A232524}" dt="2023-04-06T11:33:57.227" v="6889" actId="478"/>
          <ac:graphicFrameMkLst>
            <pc:docMk/>
            <pc:sldMk cId="2016916141" sldId="357"/>
            <ac:graphicFrameMk id="9" creationId="{CC021D46-4BB7-3C84-57D8-29B8E1315455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32.996" v="10798"/>
          <ac:picMkLst>
            <pc:docMk/>
            <pc:sldMk cId="2016916141" sldId="357"/>
            <ac:picMk id="3" creationId="{313DABB2-DFDB-E613-DEF3-00A36DA535A2}"/>
          </ac:picMkLst>
        </pc:picChg>
        <pc:picChg chg="del">
          <ac:chgData name="Tereza Houšková" userId="cc6f5d99-358d-4ddf-af7e-0fd823e118a1" providerId="ADAL" clId="{F05D186E-5D06-44D8-9E27-EB5F4A232524}" dt="2023-04-26T09:36:32.505" v="10797" actId="478"/>
          <ac:picMkLst>
            <pc:docMk/>
            <pc:sldMk cId="2016916141" sldId="357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20:18:17.479" v="11498" actId="27636"/>
        <pc:sldMkLst>
          <pc:docMk/>
          <pc:sldMk cId="3740787984" sldId="358"/>
        </pc:sldMkLst>
        <pc:spChg chg="mod">
          <ac:chgData name="Tereza Houšková" userId="cc6f5d99-358d-4ddf-af7e-0fd823e118a1" providerId="ADAL" clId="{F05D186E-5D06-44D8-9E27-EB5F4A232524}" dt="2023-04-14T10:33:51.711" v="8005" actId="14100"/>
          <ac:spMkLst>
            <pc:docMk/>
            <pc:sldMk cId="3740787984" sldId="35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18:17.479" v="11498" actId="27636"/>
          <ac:spMkLst>
            <pc:docMk/>
            <pc:sldMk cId="3740787984" sldId="358"/>
            <ac:spMk id="4" creationId="{D94DB241-0690-D54E-EB22-A2985C87825D}"/>
          </ac:spMkLst>
        </pc:spChg>
        <pc:picChg chg="add mod">
          <ac:chgData name="Tereza Houšková" userId="cc6f5d99-358d-4ddf-af7e-0fd823e118a1" providerId="ADAL" clId="{F05D186E-5D06-44D8-9E27-EB5F4A232524}" dt="2023-04-14T09:10:47.387" v="7436" actId="1076"/>
          <ac:picMkLst>
            <pc:docMk/>
            <pc:sldMk cId="3740787984" sldId="358"/>
            <ac:picMk id="3" creationId="{D22E7778-B08C-4A15-A8DF-DE779897418E}"/>
          </ac:picMkLst>
        </pc:picChg>
        <pc:picChg chg="add mod">
          <ac:chgData name="Tereza Houšková" userId="cc6f5d99-358d-4ddf-af7e-0fd823e118a1" providerId="ADAL" clId="{F05D186E-5D06-44D8-9E27-EB5F4A232524}" dt="2023-04-26T09:37:26.630" v="10826"/>
          <ac:picMkLst>
            <pc:docMk/>
            <pc:sldMk cId="3740787984" sldId="358"/>
            <ac:picMk id="5" creationId="{82DCF74D-1A83-0E53-0101-92B2A9F39AFD}"/>
          </ac:picMkLst>
        </pc:picChg>
        <pc:picChg chg="del">
          <ac:chgData name="Tereza Houšková" userId="cc6f5d99-358d-4ddf-af7e-0fd823e118a1" providerId="ADAL" clId="{F05D186E-5D06-44D8-9E27-EB5F4A232524}" dt="2023-04-26T09:37:26.155" v="10825" actId="478"/>
          <ac:picMkLst>
            <pc:docMk/>
            <pc:sldMk cId="3740787984" sldId="358"/>
            <ac:picMk id="8" creationId="{9C037BDA-F1A5-4E57-A5AF-EFEA73F88853}"/>
          </ac:picMkLst>
        </pc:picChg>
        <pc:picChg chg="add del mod">
          <ac:chgData name="Tereza Houšková" userId="cc6f5d99-358d-4ddf-af7e-0fd823e118a1" providerId="ADAL" clId="{F05D186E-5D06-44D8-9E27-EB5F4A232524}" dt="2023-04-14T09:09:28.216" v="7431"/>
          <ac:picMkLst>
            <pc:docMk/>
            <pc:sldMk cId="3740787984" sldId="358"/>
            <ac:picMk id="1026" creationId="{6F6E1794-EA72-8579-6452-B8393AB03268}"/>
          </ac:picMkLst>
        </pc:picChg>
      </pc:sldChg>
      <pc:sldChg chg="addSp delSp modSp add mod ord modNotesTx">
        <pc:chgData name="Tereza Houšková" userId="cc6f5d99-358d-4ddf-af7e-0fd823e118a1" providerId="ADAL" clId="{F05D186E-5D06-44D8-9E27-EB5F4A232524}" dt="2023-04-26T10:50:07.864" v="11014" actId="12"/>
        <pc:sldMkLst>
          <pc:docMk/>
          <pc:sldMk cId="502838068" sldId="359"/>
        </pc:sldMkLst>
        <pc:spChg chg="mod">
          <ac:chgData name="Tereza Houšková" userId="cc6f5d99-358d-4ddf-af7e-0fd823e118a1" providerId="ADAL" clId="{F05D186E-5D06-44D8-9E27-EB5F4A232524}" dt="2023-04-21T10:26:42.982" v="9872" actId="2711"/>
          <ac:spMkLst>
            <pc:docMk/>
            <pc:sldMk cId="502838068" sldId="359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50:07.864" v="11014" actId="12"/>
          <ac:spMkLst>
            <pc:docMk/>
            <pc:sldMk cId="502838068" sldId="359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31.526" v="10828"/>
          <ac:picMkLst>
            <pc:docMk/>
            <pc:sldMk cId="502838068" sldId="359"/>
            <ac:picMk id="3" creationId="{6A315E9F-0D2D-44B6-5503-2E0F20942223}"/>
          </ac:picMkLst>
        </pc:picChg>
        <pc:picChg chg="del">
          <ac:chgData name="Tereza Houšková" userId="cc6f5d99-358d-4ddf-af7e-0fd823e118a1" providerId="ADAL" clId="{F05D186E-5D06-44D8-9E27-EB5F4A232524}" dt="2023-04-14T10:02:57.552" v="7463" actId="478"/>
          <ac:picMkLst>
            <pc:docMk/>
            <pc:sldMk cId="502838068" sldId="359"/>
            <ac:picMk id="3" creationId="{B3AACA43-E310-3FA9-5C2F-2EC447DB4319}"/>
          </ac:picMkLst>
        </pc:picChg>
        <pc:picChg chg="add mod">
          <ac:chgData name="Tereza Houšková" userId="cc6f5d99-358d-4ddf-af7e-0fd823e118a1" providerId="ADAL" clId="{F05D186E-5D06-44D8-9E27-EB5F4A232524}" dt="2023-04-14T10:02:58.089" v="7464"/>
          <ac:picMkLst>
            <pc:docMk/>
            <pc:sldMk cId="502838068" sldId="359"/>
            <ac:picMk id="5" creationId="{74A52A28-BFF1-E90D-6B6B-4AC577F8750D}"/>
          </ac:picMkLst>
        </pc:picChg>
        <pc:picChg chg="del">
          <ac:chgData name="Tereza Houšková" userId="cc6f5d99-358d-4ddf-af7e-0fd823e118a1" providerId="ADAL" clId="{F05D186E-5D06-44D8-9E27-EB5F4A232524}" dt="2023-04-26T09:37:31.065" v="10827" actId="478"/>
          <ac:picMkLst>
            <pc:docMk/>
            <pc:sldMk cId="502838068" sldId="359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1:06:38.671" v="11073" actId="179"/>
        <pc:sldMkLst>
          <pc:docMk/>
          <pc:sldMk cId="1299917409" sldId="360"/>
        </pc:sldMkLst>
        <pc:spChg chg="mod">
          <ac:chgData name="Tereza Houšková" userId="cc6f5d99-358d-4ddf-af7e-0fd823e118a1" providerId="ADAL" clId="{F05D186E-5D06-44D8-9E27-EB5F4A232524}" dt="2023-04-14T10:08:25.780" v="7555" actId="20577"/>
          <ac:spMkLst>
            <pc:docMk/>
            <pc:sldMk cId="1299917409" sldId="36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1:06:38.671" v="11073" actId="179"/>
          <ac:spMkLst>
            <pc:docMk/>
            <pc:sldMk cId="1299917409" sldId="360"/>
            <ac:spMk id="4" creationId="{23514B90-E7BF-9463-8DD9-1B39894DDAF6}"/>
          </ac:spMkLst>
        </pc:spChg>
        <pc:picChg chg="del">
          <ac:chgData name="Tereza Houšková" userId="cc6f5d99-358d-4ddf-af7e-0fd823e118a1" providerId="ADAL" clId="{F05D186E-5D06-44D8-9E27-EB5F4A232524}" dt="2023-04-14T10:05:19.271" v="7530" actId="478"/>
          <ac:picMkLst>
            <pc:docMk/>
            <pc:sldMk cId="1299917409" sldId="360"/>
            <ac:picMk id="3" creationId="{6A14581C-F773-AD33-772E-49656EC6CA0E}"/>
          </ac:picMkLst>
        </pc:picChg>
        <pc:picChg chg="add mod">
          <ac:chgData name="Tereza Houšková" userId="cc6f5d99-358d-4ddf-af7e-0fd823e118a1" providerId="ADAL" clId="{F05D186E-5D06-44D8-9E27-EB5F4A232524}" dt="2023-04-26T09:37:50.825" v="10834"/>
          <ac:picMkLst>
            <pc:docMk/>
            <pc:sldMk cId="1299917409" sldId="360"/>
            <ac:picMk id="3" creationId="{C1847988-937C-D436-DA9D-08FBF7FFB9CC}"/>
          </ac:picMkLst>
        </pc:picChg>
        <pc:picChg chg="add mod">
          <ac:chgData name="Tereza Houšková" userId="cc6f5d99-358d-4ddf-af7e-0fd823e118a1" providerId="ADAL" clId="{F05D186E-5D06-44D8-9E27-EB5F4A232524}" dt="2023-04-14T10:05:19.721" v="7531"/>
          <ac:picMkLst>
            <pc:docMk/>
            <pc:sldMk cId="1299917409" sldId="360"/>
            <ac:picMk id="5" creationId="{444660A4-1B54-6D95-67B7-B501E957F7EE}"/>
          </ac:picMkLst>
        </pc:picChg>
        <pc:picChg chg="del">
          <ac:chgData name="Tereza Houšková" userId="cc6f5d99-358d-4ddf-af7e-0fd823e118a1" providerId="ADAL" clId="{F05D186E-5D06-44D8-9E27-EB5F4A232524}" dt="2023-04-26T09:37:50.385" v="10833" actId="478"/>
          <ac:picMkLst>
            <pc:docMk/>
            <pc:sldMk cId="1299917409" sldId="360"/>
            <ac:picMk id="8" creationId="{9C037BDA-F1A5-4E57-A5AF-EFEA73F88853}"/>
          </ac:picMkLst>
        </pc:picChg>
      </pc:sldChg>
      <pc:sldChg chg="modSp add mod">
        <pc:chgData name="Tereza Houšková" userId="cc6f5d99-358d-4ddf-af7e-0fd823e118a1" providerId="ADAL" clId="{F05D186E-5D06-44D8-9E27-EB5F4A232524}" dt="2023-04-14T10:13:29.087" v="7594" actId="27636"/>
        <pc:sldMkLst>
          <pc:docMk/>
          <pc:sldMk cId="279553517" sldId="361"/>
        </pc:sldMkLst>
        <pc:spChg chg="mod">
          <ac:chgData name="Tereza Houšková" userId="cc6f5d99-358d-4ddf-af7e-0fd823e118a1" providerId="ADAL" clId="{F05D186E-5D06-44D8-9E27-EB5F4A232524}" dt="2023-04-14T10:13:29.087" v="7594" actId="27636"/>
          <ac:spMkLst>
            <pc:docMk/>
            <pc:sldMk cId="279553517" sldId="361"/>
            <ac:spMk id="4" creationId="{23514B90-E7BF-9463-8DD9-1B39894DDAF6}"/>
          </ac:spMkLst>
        </pc:spChg>
      </pc:sldChg>
      <pc:sldChg chg="addSp delSp modSp add mod">
        <pc:chgData name="Tereza Houšková" userId="cc6f5d99-358d-4ddf-af7e-0fd823e118a1" providerId="ADAL" clId="{F05D186E-5D06-44D8-9E27-EB5F4A232524}" dt="2023-04-26T11:06:07.821" v="11069" actId="20577"/>
        <pc:sldMkLst>
          <pc:docMk/>
          <pc:sldMk cId="1488965057" sldId="362"/>
        </pc:sldMkLst>
        <pc:spChg chg="mod">
          <ac:chgData name="Tereza Houšková" userId="cc6f5d99-358d-4ddf-af7e-0fd823e118a1" providerId="ADAL" clId="{F05D186E-5D06-44D8-9E27-EB5F4A232524}" dt="2023-04-26T11:06:07.821" v="11069" actId="20577"/>
          <ac:spMkLst>
            <pc:docMk/>
            <pc:sldMk cId="1488965057" sldId="362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53.902" v="10836"/>
          <ac:picMkLst>
            <pc:docMk/>
            <pc:sldMk cId="1488965057" sldId="362"/>
            <ac:picMk id="3" creationId="{9B003AFD-4652-688F-4928-261A496B3EC4}"/>
          </ac:picMkLst>
        </pc:picChg>
        <pc:picChg chg="del">
          <ac:chgData name="Tereza Houšková" userId="cc6f5d99-358d-4ddf-af7e-0fd823e118a1" providerId="ADAL" clId="{F05D186E-5D06-44D8-9E27-EB5F4A232524}" dt="2023-04-26T09:37:53.465" v="10835" actId="478"/>
          <ac:picMkLst>
            <pc:docMk/>
            <pc:sldMk cId="1488965057" sldId="362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1:04:49.042" v="11053" actId="6549"/>
        <pc:sldMkLst>
          <pc:docMk/>
          <pc:sldMk cId="96673825" sldId="363"/>
        </pc:sldMkLst>
        <pc:spChg chg="mod">
          <ac:chgData name="Tereza Houšková" userId="cc6f5d99-358d-4ddf-af7e-0fd823e118a1" providerId="ADAL" clId="{F05D186E-5D06-44D8-9E27-EB5F4A232524}" dt="2023-04-26T11:04:49.042" v="11053" actId="6549"/>
          <ac:spMkLst>
            <pc:docMk/>
            <pc:sldMk cId="96673825" sldId="363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58.001" v="10838"/>
          <ac:picMkLst>
            <pc:docMk/>
            <pc:sldMk cId="96673825" sldId="363"/>
            <ac:picMk id="3" creationId="{A87C6654-3826-85F9-DE11-3D13012069C3}"/>
          </ac:picMkLst>
        </pc:picChg>
        <pc:picChg chg="del">
          <ac:chgData name="Tereza Houšková" userId="cc6f5d99-358d-4ddf-af7e-0fd823e118a1" providerId="ADAL" clId="{F05D186E-5D06-44D8-9E27-EB5F4A232524}" dt="2023-04-26T09:37:57.525" v="10837" actId="478"/>
          <ac:picMkLst>
            <pc:docMk/>
            <pc:sldMk cId="96673825" sldId="363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20:24:05.246" v="11502" actId="20577"/>
        <pc:sldMkLst>
          <pc:docMk/>
          <pc:sldMk cId="997076353" sldId="364"/>
        </pc:sldMkLst>
        <pc:spChg chg="mod">
          <ac:chgData name="Tereza Houšková" userId="cc6f5d99-358d-4ddf-af7e-0fd823e118a1" providerId="ADAL" clId="{F05D186E-5D06-44D8-9E27-EB5F4A232524}" dt="2023-04-14T10:25:10.098" v="7659" actId="6549"/>
          <ac:spMkLst>
            <pc:docMk/>
            <pc:sldMk cId="997076353" sldId="364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24:05.246" v="11502" actId="20577"/>
          <ac:spMkLst>
            <pc:docMk/>
            <pc:sldMk cId="997076353" sldId="364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8:01.180" v="10840"/>
          <ac:picMkLst>
            <pc:docMk/>
            <pc:sldMk cId="997076353" sldId="364"/>
            <ac:picMk id="3" creationId="{37F78AA0-202A-D496-D63C-B1AACEF3544E}"/>
          </ac:picMkLst>
        </pc:picChg>
        <pc:picChg chg="mod">
          <ac:chgData name="Tereza Houšková" userId="cc6f5d99-358d-4ddf-af7e-0fd823e118a1" providerId="ADAL" clId="{F05D186E-5D06-44D8-9E27-EB5F4A232524}" dt="2023-04-14T10:30:50.763" v="7936" actId="1076"/>
          <ac:picMkLst>
            <pc:docMk/>
            <pc:sldMk cId="997076353" sldId="364"/>
            <ac:picMk id="5" creationId="{444660A4-1B54-6D95-67B7-B501E957F7EE}"/>
          </ac:picMkLst>
        </pc:picChg>
        <pc:picChg chg="del">
          <ac:chgData name="Tereza Houšková" userId="cc6f5d99-358d-4ddf-af7e-0fd823e118a1" providerId="ADAL" clId="{F05D186E-5D06-44D8-9E27-EB5F4A232524}" dt="2023-04-26T09:38:00.696" v="10839" actId="478"/>
          <ac:picMkLst>
            <pc:docMk/>
            <pc:sldMk cId="997076353" sldId="364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20:25:21.303" v="11508" actId="27636"/>
        <pc:sldMkLst>
          <pc:docMk/>
          <pc:sldMk cId="4141544041" sldId="365"/>
        </pc:sldMkLst>
        <pc:spChg chg="mod">
          <ac:chgData name="Tereza Houšková" userId="cc6f5d99-358d-4ddf-af7e-0fd823e118a1" providerId="ADAL" clId="{F05D186E-5D06-44D8-9E27-EB5F4A232524}" dt="2023-04-14T10:34:44.821" v="8039" actId="6549"/>
          <ac:spMkLst>
            <pc:docMk/>
            <pc:sldMk cId="4141544041" sldId="36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25:21.303" v="11508" actId="27636"/>
          <ac:spMkLst>
            <pc:docMk/>
            <pc:sldMk cId="4141544041" sldId="365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14T10:34:51.756" v="8041"/>
          <ac:picMkLst>
            <pc:docMk/>
            <pc:sldMk cId="4141544041" sldId="365"/>
            <ac:picMk id="3" creationId="{A27B16C1-DE3A-D28F-0662-21DBFBB1E437}"/>
          </ac:picMkLst>
        </pc:picChg>
        <pc:picChg chg="del">
          <ac:chgData name="Tereza Houšková" userId="cc6f5d99-358d-4ddf-af7e-0fd823e118a1" providerId="ADAL" clId="{F05D186E-5D06-44D8-9E27-EB5F4A232524}" dt="2023-04-14T10:34:51.276" v="8040" actId="478"/>
          <ac:picMkLst>
            <pc:docMk/>
            <pc:sldMk cId="4141544041" sldId="365"/>
            <ac:picMk id="5" creationId="{058F46EB-8A58-D3FA-BA8A-C42E7891802D}"/>
          </ac:picMkLst>
        </pc:picChg>
        <pc:picChg chg="add mod">
          <ac:chgData name="Tereza Houšková" userId="cc6f5d99-358d-4ddf-af7e-0fd823e118a1" providerId="ADAL" clId="{F05D186E-5D06-44D8-9E27-EB5F4A232524}" dt="2023-04-26T09:38:04.613" v="10842"/>
          <ac:picMkLst>
            <pc:docMk/>
            <pc:sldMk cId="4141544041" sldId="365"/>
            <ac:picMk id="5" creationId="{AFC09A1B-22B2-E3A4-6CDF-C4E279C5642B}"/>
          </ac:picMkLst>
        </pc:picChg>
        <pc:picChg chg="del">
          <ac:chgData name="Tereza Houšková" userId="cc6f5d99-358d-4ddf-af7e-0fd823e118a1" providerId="ADAL" clId="{F05D186E-5D06-44D8-9E27-EB5F4A232524}" dt="2023-04-26T09:38:04.145" v="10841" actId="478"/>
          <ac:picMkLst>
            <pc:docMk/>
            <pc:sldMk cId="4141544041" sldId="365"/>
            <ac:picMk id="8" creationId="{9C037BDA-F1A5-4E57-A5AF-EFEA73F88853}"/>
          </ac:picMkLst>
        </pc:picChg>
      </pc:sldChg>
      <pc:sldChg chg="modSp add mod ord">
        <pc:chgData name="Tereza Houšková" userId="cc6f5d99-358d-4ddf-af7e-0fd823e118a1" providerId="ADAL" clId="{F05D186E-5D06-44D8-9E27-EB5F4A232524}" dt="2023-04-21T10:04:56.762" v="9760" actId="20577"/>
        <pc:sldMkLst>
          <pc:docMk/>
          <pc:sldMk cId="3783128858" sldId="366"/>
        </pc:sldMkLst>
        <pc:spChg chg="mod">
          <ac:chgData name="Tereza Houšková" userId="cc6f5d99-358d-4ddf-af7e-0fd823e118a1" providerId="ADAL" clId="{F05D186E-5D06-44D8-9E27-EB5F4A232524}" dt="2023-04-21T10:04:56.762" v="9760" actId="20577"/>
          <ac:spMkLst>
            <pc:docMk/>
            <pc:sldMk cId="3783128858" sldId="366"/>
            <ac:spMk id="2" creationId="{DD20969D-EB84-46F9-BA54-36A3770C2845}"/>
          </ac:spMkLst>
        </pc:spChg>
      </pc:sldChg>
      <pc:sldChg chg="add del">
        <pc:chgData name="Tereza Houšková" userId="cc6f5d99-358d-4ddf-af7e-0fd823e118a1" providerId="ADAL" clId="{F05D186E-5D06-44D8-9E27-EB5F4A232524}" dt="2023-04-21T09:31:11.679" v="9072" actId="2696"/>
        <pc:sldMkLst>
          <pc:docMk/>
          <pc:sldMk cId="3996340476" sldId="366"/>
        </pc:sldMkLst>
      </pc:sldChg>
      <pc:sldChg chg="modSp add mod ord">
        <pc:chgData name="Tereza Houšková" userId="cc6f5d99-358d-4ddf-af7e-0fd823e118a1" providerId="ADAL" clId="{F05D186E-5D06-44D8-9E27-EB5F4A232524}" dt="2023-04-21T10:03:51.014" v="9731"/>
        <pc:sldMkLst>
          <pc:docMk/>
          <pc:sldMk cId="3512586472" sldId="367"/>
        </pc:sldMkLst>
        <pc:spChg chg="mod">
          <ac:chgData name="Tereza Houšková" userId="cc6f5d99-358d-4ddf-af7e-0fd823e118a1" providerId="ADAL" clId="{F05D186E-5D06-44D8-9E27-EB5F4A232524}" dt="2023-04-21T10:02:55.772" v="9642" actId="20577"/>
          <ac:spMkLst>
            <pc:docMk/>
            <pc:sldMk cId="3512586472" sldId="367"/>
            <ac:spMk id="2" creationId="{DD20969D-EB84-46F9-BA54-36A3770C2845}"/>
          </ac:spMkLst>
        </pc:spChg>
      </pc:sldChg>
      <pc:sldChg chg="modSp add mod ord">
        <pc:chgData name="Tereza Houšková" userId="cc6f5d99-358d-4ddf-af7e-0fd823e118a1" providerId="ADAL" clId="{F05D186E-5D06-44D8-9E27-EB5F4A232524}" dt="2023-04-21T10:03:38.972" v="9729"/>
        <pc:sldMkLst>
          <pc:docMk/>
          <pc:sldMk cId="3141345537" sldId="368"/>
        </pc:sldMkLst>
        <pc:spChg chg="mod">
          <ac:chgData name="Tereza Houšková" userId="cc6f5d99-358d-4ddf-af7e-0fd823e118a1" providerId="ADAL" clId="{F05D186E-5D06-44D8-9E27-EB5F4A232524}" dt="2023-04-21T10:03:28.517" v="9727" actId="20577"/>
          <ac:spMkLst>
            <pc:docMk/>
            <pc:sldMk cId="3141345537" sldId="368"/>
            <ac:spMk id="2" creationId="{DD20969D-EB84-46F9-BA54-36A3770C2845}"/>
          </ac:spMkLst>
        </pc:spChg>
      </pc:sldChg>
      <pc:sldChg chg="modSp add mod">
        <pc:chgData name="Tereza Houšková" userId="cc6f5d99-358d-4ddf-af7e-0fd823e118a1" providerId="ADAL" clId="{F05D186E-5D06-44D8-9E27-EB5F4A232524}" dt="2023-04-26T10:42:57.366" v="10977" actId="113"/>
        <pc:sldMkLst>
          <pc:docMk/>
          <pc:sldMk cId="2714310246" sldId="369"/>
        </pc:sldMkLst>
        <pc:spChg chg="mod">
          <ac:chgData name="Tereza Houšková" userId="cc6f5d99-358d-4ddf-af7e-0fd823e118a1" providerId="ADAL" clId="{F05D186E-5D06-44D8-9E27-EB5F4A232524}" dt="2023-04-26T10:42:57.366" v="10977" actId="113"/>
          <ac:spMkLst>
            <pc:docMk/>
            <pc:sldMk cId="2714310246" sldId="369"/>
            <ac:spMk id="2" creationId="{DD20969D-EB84-46F9-BA54-36A3770C2845}"/>
          </ac:spMkLst>
        </pc:spChg>
      </pc:sldChg>
      <pc:sldChg chg="addSp delSp modSp add mod">
        <pc:chgData name="Tereza Houšková" userId="cc6f5d99-358d-4ddf-af7e-0fd823e118a1" providerId="ADAL" clId="{F05D186E-5D06-44D8-9E27-EB5F4A232524}" dt="2023-04-26T09:37:42.735" v="10830"/>
        <pc:sldMkLst>
          <pc:docMk/>
          <pc:sldMk cId="2968483614" sldId="370"/>
        </pc:sldMkLst>
        <pc:spChg chg="del mod">
          <ac:chgData name="Tereza Houšková" userId="cc6f5d99-358d-4ddf-af7e-0fd823e118a1" providerId="ADAL" clId="{F05D186E-5D06-44D8-9E27-EB5F4A232524}" dt="2023-04-21T10:39:25.453" v="9923" actId="478"/>
          <ac:spMkLst>
            <pc:docMk/>
            <pc:sldMk cId="2968483614" sldId="370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1T10:40:15.465" v="9947" actId="6549"/>
          <ac:spMkLst>
            <pc:docMk/>
            <pc:sldMk cId="2968483614" sldId="370"/>
            <ac:spMk id="3" creationId="{469E8E4E-6D15-6C2B-9DCB-1431D1F433E9}"/>
          </ac:spMkLst>
        </pc:spChg>
        <pc:spChg chg="mod">
          <ac:chgData name="Tereza Houšková" userId="cc6f5d99-358d-4ddf-af7e-0fd823e118a1" providerId="ADAL" clId="{F05D186E-5D06-44D8-9E27-EB5F4A232524}" dt="2023-04-21T10:41:08.599" v="9960" actId="12"/>
          <ac:spMkLst>
            <pc:docMk/>
            <pc:sldMk cId="2968483614" sldId="370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42.735" v="10830"/>
          <ac:picMkLst>
            <pc:docMk/>
            <pc:sldMk cId="2968483614" sldId="370"/>
            <ac:picMk id="2" creationId="{D580DA1A-7BDE-FFA0-95DD-12A6F852251F}"/>
          </ac:picMkLst>
        </pc:picChg>
        <pc:picChg chg="mod">
          <ac:chgData name="Tereza Houšková" userId="cc6f5d99-358d-4ddf-af7e-0fd823e118a1" providerId="ADAL" clId="{F05D186E-5D06-44D8-9E27-EB5F4A232524}" dt="2023-04-21T10:41:14.666" v="9961" actId="1076"/>
          <ac:picMkLst>
            <pc:docMk/>
            <pc:sldMk cId="2968483614" sldId="370"/>
            <ac:picMk id="5" creationId="{74A52A28-BFF1-E90D-6B6B-4AC577F8750D}"/>
          </ac:picMkLst>
        </pc:picChg>
        <pc:picChg chg="del">
          <ac:chgData name="Tereza Houšková" userId="cc6f5d99-358d-4ddf-af7e-0fd823e118a1" providerId="ADAL" clId="{F05D186E-5D06-44D8-9E27-EB5F4A232524}" dt="2023-04-26T09:37:42.295" v="10829" actId="478"/>
          <ac:picMkLst>
            <pc:docMk/>
            <pc:sldMk cId="2968483614" sldId="370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1:02:46.482" v="11037" actId="114"/>
        <pc:sldMkLst>
          <pc:docMk/>
          <pc:sldMk cId="1377228249" sldId="371"/>
        </pc:sldMkLst>
        <pc:spChg chg="mod">
          <ac:chgData name="Tereza Houšková" userId="cc6f5d99-358d-4ddf-af7e-0fd823e118a1" providerId="ADAL" clId="{F05D186E-5D06-44D8-9E27-EB5F4A232524}" dt="2023-04-26T11:02:46.482" v="11037" actId="114"/>
          <ac:spMkLst>
            <pc:docMk/>
            <pc:sldMk cId="1377228249" sldId="371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2.615" v="10820"/>
          <ac:picMkLst>
            <pc:docMk/>
            <pc:sldMk cId="1377228249" sldId="371"/>
            <ac:picMk id="5" creationId="{0787313A-6435-C319-AA75-63A7C733F541}"/>
          </ac:picMkLst>
        </pc:picChg>
        <pc:picChg chg="del">
          <ac:chgData name="Tereza Houšková" userId="cc6f5d99-358d-4ddf-af7e-0fd823e118a1" providerId="ADAL" clId="{F05D186E-5D06-44D8-9E27-EB5F4A232524}" dt="2023-04-26T09:37:12.176" v="10819" actId="478"/>
          <ac:picMkLst>
            <pc:docMk/>
            <pc:sldMk cId="1377228249" sldId="371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7:45.908" v="10832"/>
        <pc:sldMkLst>
          <pc:docMk/>
          <pc:sldMk cId="2151580176" sldId="372"/>
        </pc:sldMkLst>
        <pc:picChg chg="add mod">
          <ac:chgData name="Tereza Houšková" userId="cc6f5d99-358d-4ddf-af7e-0fd823e118a1" providerId="ADAL" clId="{F05D186E-5D06-44D8-9E27-EB5F4A232524}" dt="2023-04-26T09:37:45.908" v="10832"/>
          <ac:picMkLst>
            <pc:docMk/>
            <pc:sldMk cId="2151580176" sldId="372"/>
            <ac:picMk id="2" creationId="{50FCC3F1-6232-BEAE-7EAE-5ABDF8EC7182}"/>
          </ac:picMkLst>
        </pc:picChg>
        <pc:picChg chg="del">
          <ac:chgData name="Tereza Houšková" userId="cc6f5d99-358d-4ddf-af7e-0fd823e118a1" providerId="ADAL" clId="{F05D186E-5D06-44D8-9E27-EB5F4A232524}" dt="2023-04-26T09:37:45.456" v="10831" actId="478"/>
          <ac:picMkLst>
            <pc:docMk/>
            <pc:sldMk cId="2151580176" sldId="372"/>
            <ac:picMk id="8" creationId="{9C037BDA-F1A5-4E57-A5AF-EFEA73F88853}"/>
          </ac:picMkLst>
        </pc:picChg>
      </pc:sldChg>
      <pc:sldChg chg="delSp modSp mod">
        <pc:chgData name="Tereza Houšková" userId="cc6f5d99-358d-4ddf-af7e-0fd823e118a1" providerId="ADAL" clId="{F05D186E-5D06-44D8-9E27-EB5F4A232524}" dt="2023-04-26T07:08:15.495" v="10754" actId="478"/>
        <pc:sldMkLst>
          <pc:docMk/>
          <pc:sldMk cId="1841192487" sldId="373"/>
        </pc:sldMkLst>
        <pc:spChg chg="mod">
          <ac:chgData name="Tereza Houšková" userId="cc6f5d99-358d-4ddf-af7e-0fd823e118a1" providerId="ADAL" clId="{F05D186E-5D06-44D8-9E27-EB5F4A232524}" dt="2023-04-26T06:32:14.717" v="10020" actId="14100"/>
          <ac:spMkLst>
            <pc:docMk/>
            <pc:sldMk cId="1841192487" sldId="373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26T07:08:15.495" v="10754" actId="478"/>
          <ac:picMkLst>
            <pc:docMk/>
            <pc:sldMk cId="1841192487" sldId="373"/>
            <ac:picMk id="3" creationId="{3ADE51DC-609B-4EE4-E9A9-6D44FADB508A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0:50:43.574" v="11017" actId="12"/>
        <pc:sldMkLst>
          <pc:docMk/>
          <pc:sldMk cId="4227258866" sldId="374"/>
        </pc:sldMkLst>
        <pc:spChg chg="mod">
          <ac:chgData name="Tereza Houšková" userId="cc6f5d99-358d-4ddf-af7e-0fd823e118a1" providerId="ADAL" clId="{F05D186E-5D06-44D8-9E27-EB5F4A232524}" dt="2023-04-26T10:50:43.574" v="11017" actId="12"/>
          <ac:spMkLst>
            <pc:docMk/>
            <pc:sldMk cId="4227258866" sldId="374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07.985" v="10844"/>
          <ac:picMkLst>
            <pc:docMk/>
            <pc:sldMk cId="4227258866" sldId="374"/>
            <ac:picMk id="3" creationId="{D613D634-2584-C5DA-1B75-AB9EEF997E5D}"/>
          </ac:picMkLst>
        </pc:picChg>
        <pc:picChg chg="del">
          <ac:chgData name="Tereza Houšková" userId="cc6f5d99-358d-4ddf-af7e-0fd823e118a1" providerId="ADAL" clId="{F05D186E-5D06-44D8-9E27-EB5F4A232524}" dt="2023-04-26T09:38:07.545" v="10843" actId="478"/>
          <ac:picMkLst>
            <pc:docMk/>
            <pc:sldMk cId="4227258866" sldId="374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1.095" v="10846"/>
        <pc:sldMkLst>
          <pc:docMk/>
          <pc:sldMk cId="1767167440" sldId="375"/>
        </pc:sldMkLst>
        <pc:spChg chg="mod">
          <ac:chgData name="Tereza Houšková" userId="cc6f5d99-358d-4ddf-af7e-0fd823e118a1" providerId="ADAL" clId="{F05D186E-5D06-44D8-9E27-EB5F4A232524}" dt="2023-04-26T07:18:19.273" v="10761" actId="12"/>
          <ac:spMkLst>
            <pc:docMk/>
            <pc:sldMk cId="1767167440" sldId="375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1.095" v="10846"/>
          <ac:picMkLst>
            <pc:docMk/>
            <pc:sldMk cId="1767167440" sldId="375"/>
            <ac:picMk id="3" creationId="{4C0DA1B5-EC21-E711-101E-343BFA1E4EC2}"/>
          </ac:picMkLst>
        </pc:picChg>
        <pc:picChg chg="del">
          <ac:chgData name="Tereza Houšková" userId="cc6f5d99-358d-4ddf-af7e-0fd823e118a1" providerId="ADAL" clId="{F05D186E-5D06-44D8-9E27-EB5F4A232524}" dt="2023-04-26T09:38:10.625" v="10845" actId="478"/>
          <ac:picMkLst>
            <pc:docMk/>
            <pc:sldMk cId="1767167440" sldId="375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4.585" v="10848"/>
        <pc:sldMkLst>
          <pc:docMk/>
          <pc:sldMk cId="1628733136" sldId="376"/>
        </pc:sldMkLst>
        <pc:spChg chg="mod">
          <ac:chgData name="Tereza Houšková" userId="cc6f5d99-358d-4ddf-af7e-0fd823e118a1" providerId="ADAL" clId="{F05D186E-5D06-44D8-9E27-EB5F4A232524}" dt="2023-04-26T07:21:54.837" v="10786" actId="113"/>
          <ac:spMkLst>
            <pc:docMk/>
            <pc:sldMk cId="1628733136" sldId="37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20:35.518" v="10785" actId="6549"/>
          <ac:spMkLst>
            <pc:docMk/>
            <pc:sldMk cId="1628733136" sldId="376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4.585" v="10848"/>
          <ac:picMkLst>
            <pc:docMk/>
            <pc:sldMk cId="1628733136" sldId="376"/>
            <ac:picMk id="3" creationId="{D07FECB9-462E-A36D-438A-4A82A8F02CD2}"/>
          </ac:picMkLst>
        </pc:picChg>
        <pc:picChg chg="del">
          <ac:chgData name="Tereza Houšková" userId="cc6f5d99-358d-4ddf-af7e-0fd823e118a1" providerId="ADAL" clId="{F05D186E-5D06-44D8-9E27-EB5F4A232524}" dt="2023-04-26T09:38:14.165" v="10847" actId="478"/>
          <ac:picMkLst>
            <pc:docMk/>
            <pc:sldMk cId="1628733136" sldId="376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0:51:01.313" v="11020" actId="6549"/>
        <pc:sldMkLst>
          <pc:docMk/>
          <pc:sldMk cId="1076484247" sldId="377"/>
        </pc:sldMkLst>
        <pc:spChg chg="mod">
          <ac:chgData name="Tereza Houšková" userId="cc6f5d99-358d-4ddf-af7e-0fd823e118a1" providerId="ADAL" clId="{F05D186E-5D06-44D8-9E27-EB5F4A232524}" dt="2023-04-26T10:51:01.313" v="11020" actId="6549"/>
          <ac:spMkLst>
            <pc:docMk/>
            <pc:sldMk cId="1076484247" sldId="377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5:27.876" v="10735" actId="6549"/>
          <ac:spMkLst>
            <pc:docMk/>
            <pc:sldMk cId="1076484247" sldId="377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20.735" v="10852"/>
          <ac:picMkLst>
            <pc:docMk/>
            <pc:sldMk cId="1076484247" sldId="377"/>
            <ac:picMk id="3" creationId="{F1E89FA9-A087-781E-623D-F6BDCBA7C927}"/>
          </ac:picMkLst>
        </pc:picChg>
        <pc:picChg chg="del">
          <ac:chgData name="Tereza Houšková" userId="cc6f5d99-358d-4ddf-af7e-0fd823e118a1" providerId="ADAL" clId="{F05D186E-5D06-44D8-9E27-EB5F4A232524}" dt="2023-04-26T09:38:20.295" v="10851" actId="478"/>
          <ac:picMkLst>
            <pc:docMk/>
            <pc:sldMk cId="1076484247" sldId="377"/>
            <ac:picMk id="8" creationId="{9C037BDA-F1A5-4E57-A5AF-EFEA73F88853}"/>
          </ac:picMkLst>
        </pc:picChg>
      </pc:sldChg>
      <pc:sldChg chg="modSp add mod ord">
        <pc:chgData name="Tereza Houšková" userId="cc6f5d99-358d-4ddf-af7e-0fd823e118a1" providerId="ADAL" clId="{F05D186E-5D06-44D8-9E27-EB5F4A232524}" dt="2023-04-26T19:44:44.571" v="11451" actId="1076"/>
        <pc:sldMkLst>
          <pc:docMk/>
          <pc:sldMk cId="3774926615" sldId="378"/>
        </pc:sldMkLst>
        <pc:spChg chg="mod">
          <ac:chgData name="Tereza Houšková" userId="cc6f5d99-358d-4ddf-af7e-0fd823e118a1" providerId="ADAL" clId="{F05D186E-5D06-44D8-9E27-EB5F4A232524}" dt="2023-04-26T19:44:44.571" v="11451" actId="1076"/>
          <ac:spMkLst>
            <pc:docMk/>
            <pc:sldMk cId="3774926615" sldId="37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9:44:39.307" v="11450" actId="179"/>
          <ac:spMkLst>
            <pc:docMk/>
            <pc:sldMk cId="3774926615" sldId="378"/>
            <ac:spMk id="3" creationId="{E9C43D0C-A677-48EC-9442-6133D4932A0F}"/>
          </ac:spMkLst>
        </pc:spChg>
      </pc:sldChg>
      <pc:sldChg chg="add ord">
        <pc:chgData name="Tereza Houšková" userId="cc6f5d99-358d-4ddf-af7e-0fd823e118a1" providerId="ADAL" clId="{F05D186E-5D06-44D8-9E27-EB5F4A232524}" dt="2023-04-26T19:30:22.984" v="11303"/>
        <pc:sldMkLst>
          <pc:docMk/>
          <pc:sldMk cId="2987076145" sldId="379"/>
        </pc:sldMkLst>
      </pc:sldChg>
    </pc:docChg>
  </pc:docChgLst>
  <pc:docChgLst>
    <pc:chgData name="Pavla Dvořáková" userId="b9e094d9-285e-4e2b-814c-9c06a186ce6b" providerId="ADAL" clId="{D9BC4F02-479B-48CA-AB4C-ABEAF7184F2A}"/>
    <pc:docChg chg="modSld">
      <pc:chgData name="Pavla Dvořáková" userId="b9e094d9-285e-4e2b-814c-9c06a186ce6b" providerId="ADAL" clId="{D9BC4F02-479B-48CA-AB4C-ABEAF7184F2A}" dt="2024-02-07T08:25:41.642" v="1" actId="1076"/>
      <pc:docMkLst>
        <pc:docMk/>
      </pc:docMkLst>
      <pc:sldChg chg="modSp mod">
        <pc:chgData name="Pavla Dvořáková" userId="b9e094d9-285e-4e2b-814c-9c06a186ce6b" providerId="ADAL" clId="{D9BC4F02-479B-48CA-AB4C-ABEAF7184F2A}" dt="2024-02-07T08:21:49.273" v="0" actId="6549"/>
        <pc:sldMkLst>
          <pc:docMk/>
          <pc:sldMk cId="1978520282" sldId="405"/>
        </pc:sldMkLst>
        <pc:spChg chg="mod">
          <ac:chgData name="Pavla Dvořáková" userId="b9e094d9-285e-4e2b-814c-9c06a186ce6b" providerId="ADAL" clId="{D9BC4F02-479B-48CA-AB4C-ABEAF7184F2A}" dt="2024-02-07T08:21:49.273" v="0" actId="6549"/>
          <ac:spMkLst>
            <pc:docMk/>
            <pc:sldMk cId="1978520282" sldId="405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D9BC4F02-479B-48CA-AB4C-ABEAF7184F2A}" dt="2024-02-07T08:25:41.642" v="1" actId="1076"/>
        <pc:sldMkLst>
          <pc:docMk/>
          <pc:sldMk cId="3398172847" sldId="406"/>
        </pc:sldMkLst>
        <pc:spChg chg="mod">
          <ac:chgData name="Pavla Dvořáková" userId="b9e094d9-285e-4e2b-814c-9c06a186ce6b" providerId="ADAL" clId="{D9BC4F02-479B-48CA-AB4C-ABEAF7184F2A}" dt="2024-02-07T08:25:41.642" v="1" actId="1076"/>
          <ac:spMkLst>
            <pc:docMk/>
            <pc:sldMk cId="3398172847" sldId="406"/>
            <ac:spMk id="2" creationId="{2B8B2A5D-28CA-4439-A333-2039FBEC2B07}"/>
          </ac:spMkLst>
        </pc:spChg>
      </pc:sldChg>
    </pc:docChg>
  </pc:docChgLst>
  <pc:docChgLst>
    <pc:chgData name="Alena Nováková" userId="70640ab2-8543-4e4d-b13b-c90c83b4e8dc" providerId="ADAL" clId="{567CBE36-47E0-4B4C-BB86-FB066C887605}"/>
    <pc:docChg chg="custSel modSld">
      <pc:chgData name="Alena Nováková" userId="70640ab2-8543-4e4d-b13b-c90c83b4e8dc" providerId="ADAL" clId="{567CBE36-47E0-4B4C-BB86-FB066C887605}" dt="2022-10-14T08:43:39.164" v="312" actId="20577"/>
      <pc:docMkLst>
        <pc:docMk/>
      </pc:docMkLst>
      <pc:sldChg chg="modSp mod">
        <pc:chgData name="Alena Nováková" userId="70640ab2-8543-4e4d-b13b-c90c83b4e8dc" providerId="ADAL" clId="{567CBE36-47E0-4B4C-BB86-FB066C887605}" dt="2022-10-14T07:39:47.640" v="72" actId="27636"/>
        <pc:sldMkLst>
          <pc:docMk/>
          <pc:sldMk cId="4229185051" sldId="269"/>
        </pc:sldMkLst>
        <pc:spChg chg="mod">
          <ac:chgData name="Alena Nováková" userId="70640ab2-8543-4e4d-b13b-c90c83b4e8dc" providerId="ADAL" clId="{567CBE36-47E0-4B4C-BB86-FB066C887605}" dt="2022-10-14T07:37:42.146" v="1" actId="20577"/>
          <ac:spMkLst>
            <pc:docMk/>
            <pc:sldMk cId="4229185051" sldId="269"/>
            <ac:spMk id="2" creationId="{2B8B2A5D-28CA-4439-A333-2039FBEC2B07}"/>
          </ac:spMkLst>
        </pc:spChg>
        <pc:spChg chg="mod">
          <ac:chgData name="Alena Nováková" userId="70640ab2-8543-4e4d-b13b-c90c83b4e8dc" providerId="ADAL" clId="{567CBE36-47E0-4B4C-BB86-FB066C887605}" dt="2022-10-14T07:39:47.640" v="72" actId="27636"/>
          <ac:spMkLst>
            <pc:docMk/>
            <pc:sldMk cId="4229185051" sldId="269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8:32:42.948" v="92" actId="6549"/>
        <pc:sldMkLst>
          <pc:docMk/>
          <pc:sldMk cId="135837720" sldId="273"/>
        </pc:sldMkLst>
        <pc:spChg chg="mod">
          <ac:chgData name="Alena Nováková" userId="70640ab2-8543-4e4d-b13b-c90c83b4e8dc" providerId="ADAL" clId="{567CBE36-47E0-4B4C-BB86-FB066C887605}" dt="2022-10-14T08:32:42.948" v="92" actId="6549"/>
          <ac:spMkLst>
            <pc:docMk/>
            <pc:sldMk cId="135837720" sldId="273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7:42:26.389" v="87" actId="5793"/>
        <pc:sldMkLst>
          <pc:docMk/>
          <pc:sldMk cId="3718542173" sldId="312"/>
        </pc:sldMkLst>
        <pc:spChg chg="mod">
          <ac:chgData name="Alena Nováková" userId="70640ab2-8543-4e4d-b13b-c90c83b4e8dc" providerId="ADAL" clId="{567CBE36-47E0-4B4C-BB86-FB066C887605}" dt="2022-10-14T07:42:26.389" v="87" actId="5793"/>
          <ac:spMkLst>
            <pc:docMk/>
            <pc:sldMk cId="3718542173" sldId="312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8:43:39.164" v="312" actId="20577"/>
        <pc:sldMkLst>
          <pc:docMk/>
          <pc:sldMk cId="3058895603" sldId="316"/>
        </pc:sldMkLst>
        <pc:spChg chg="mod">
          <ac:chgData name="Alena Nováková" userId="70640ab2-8543-4e4d-b13b-c90c83b4e8dc" providerId="ADAL" clId="{567CBE36-47E0-4B4C-BB86-FB066C887605}" dt="2022-10-14T08:43:39.164" v="312" actId="20577"/>
          <ac:spMkLst>
            <pc:docMk/>
            <pc:sldMk cId="3058895603" sldId="316"/>
            <ac:spMk id="9" creationId="{98E089D8-2DE0-410E-93CB-5D9316C82E59}"/>
          </ac:spMkLst>
        </pc:spChg>
      </pc:sldChg>
      <pc:sldChg chg="modSp mod">
        <pc:chgData name="Alena Nováková" userId="70640ab2-8543-4e4d-b13b-c90c83b4e8dc" providerId="ADAL" clId="{567CBE36-47E0-4B4C-BB86-FB066C887605}" dt="2022-10-14T08:33:15.765" v="95" actId="20577"/>
        <pc:sldMkLst>
          <pc:docMk/>
          <pc:sldMk cId="2527625731" sldId="320"/>
        </pc:sldMkLst>
        <pc:spChg chg="mod">
          <ac:chgData name="Alena Nováková" userId="70640ab2-8543-4e4d-b13b-c90c83b4e8dc" providerId="ADAL" clId="{567CBE36-47E0-4B4C-BB86-FB066C887605}" dt="2022-10-14T08:33:15.765" v="95" actId="20577"/>
          <ac:spMkLst>
            <pc:docMk/>
            <pc:sldMk cId="2527625731" sldId="320"/>
            <ac:spMk id="9" creationId="{98E089D8-2DE0-410E-93CB-5D9316C82E59}"/>
          </ac:spMkLst>
        </pc:spChg>
      </pc:sldChg>
    </pc:docChg>
  </pc:docChgLst>
  <pc:docChgLst>
    <pc:chgData name="Tereza Houšková" userId="cc6f5d99-358d-4ddf-af7e-0fd823e118a1" providerId="ADAL" clId="{E6578FD2-B4D7-49C2-A582-FE14B402D946}"/>
    <pc:docChg chg="undo custSel addSld modSld sldOrd">
      <pc:chgData name="Tereza Houšková" userId="cc6f5d99-358d-4ddf-af7e-0fd823e118a1" providerId="ADAL" clId="{E6578FD2-B4D7-49C2-A582-FE14B402D946}" dt="2023-10-18T16:07:19.163" v="2230" actId="14734"/>
      <pc:docMkLst>
        <pc:docMk/>
      </pc:docMkLst>
      <pc:sldChg chg="addSp delSp modSp mod">
        <pc:chgData name="Tereza Houšková" userId="cc6f5d99-358d-4ddf-af7e-0fd823e118a1" providerId="ADAL" clId="{E6578FD2-B4D7-49C2-A582-FE14B402D946}" dt="2023-10-18T16:07:19.163" v="2230" actId="14734"/>
        <pc:sldMkLst>
          <pc:docMk/>
          <pc:sldMk cId="4213216733" sldId="318"/>
        </pc:sldMkLst>
        <pc:spChg chg="mod">
          <ac:chgData name="Tereza Houšková" userId="cc6f5d99-358d-4ddf-af7e-0fd823e118a1" providerId="ADAL" clId="{E6578FD2-B4D7-49C2-A582-FE14B402D946}" dt="2023-10-05T08:24:25.720" v="637" actId="20577"/>
          <ac:spMkLst>
            <pc:docMk/>
            <pc:sldMk cId="4213216733" sldId="318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6578FD2-B4D7-49C2-A582-FE14B402D946}" dt="2023-10-05T08:24:02.001" v="630" actId="478"/>
          <ac:spMkLst>
            <pc:docMk/>
            <pc:sldMk cId="4213216733" sldId="318"/>
            <ac:spMk id="6" creationId="{F7B52D70-3CF0-ADCE-D5C6-A8B05BF13B7C}"/>
          </ac:spMkLst>
        </pc:spChg>
        <pc:spChg chg="add del">
          <ac:chgData name="Tereza Houšková" userId="cc6f5d99-358d-4ddf-af7e-0fd823e118a1" providerId="ADAL" clId="{E6578FD2-B4D7-49C2-A582-FE14B402D946}" dt="2023-10-05T08:26:11.008" v="645" actId="22"/>
          <ac:spMkLst>
            <pc:docMk/>
            <pc:sldMk cId="4213216733" sldId="318"/>
            <ac:spMk id="11" creationId="{FDF814B0-545E-1D72-EE29-FFE2A29B4867}"/>
          </ac:spMkLst>
        </pc:spChg>
        <pc:graphicFrameChg chg="del modGraphic">
          <ac:chgData name="Tereza Houšková" userId="cc6f5d99-358d-4ddf-af7e-0fd823e118a1" providerId="ADAL" clId="{E6578FD2-B4D7-49C2-A582-FE14B402D946}" dt="2023-10-05T08:23:58.930" v="629" actId="478"/>
          <ac:graphicFrameMkLst>
            <pc:docMk/>
            <pc:sldMk cId="4213216733" sldId="318"/>
            <ac:graphicFrameMk id="4" creationId="{8167EE6C-084A-FEE8-A771-0A2FC487CFA7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18T16:06:14.581" v="2217" actId="478"/>
          <ac:graphicFrameMkLst>
            <pc:docMk/>
            <pc:sldMk cId="4213216733" sldId="318"/>
            <ac:graphicFrameMk id="4" creationId="{A7A42447-C981-8D04-A991-8F7C8DE4F1FA}"/>
          </ac:graphicFrameMkLst>
        </pc:graphicFrameChg>
        <pc:graphicFrameChg chg="add mod modGraphic">
          <ac:chgData name="Tereza Houšková" userId="cc6f5d99-358d-4ddf-af7e-0fd823e118a1" providerId="ADAL" clId="{E6578FD2-B4D7-49C2-A582-FE14B402D946}" dt="2023-10-18T16:07:19.163" v="2230" actId="14734"/>
          <ac:graphicFrameMkLst>
            <pc:docMk/>
            <pc:sldMk cId="4213216733" sldId="318"/>
            <ac:graphicFrameMk id="5" creationId="{112068D4-C10D-5557-9B8E-6F64D39DCF98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25:43.655" v="638" actId="478"/>
          <ac:graphicFrameMkLst>
            <pc:docMk/>
            <pc:sldMk cId="4213216733" sldId="318"/>
            <ac:graphicFrameMk id="8" creationId="{8C09EAF4-BF49-A2D1-CE63-FA16A5AAC4F6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25:54.360" v="642" actId="478"/>
          <ac:graphicFrameMkLst>
            <pc:docMk/>
            <pc:sldMk cId="4213216733" sldId="318"/>
            <ac:graphicFrameMk id="9" creationId="{BB49AA03-337A-F0B8-D9DB-85E59B6C70D1}"/>
          </ac:graphicFrameMkLst>
        </pc:graphicFrameChg>
        <pc:graphicFrameChg chg="del mod">
          <ac:chgData name="Tereza Houšková" userId="cc6f5d99-358d-4ddf-af7e-0fd823e118a1" providerId="ADAL" clId="{E6578FD2-B4D7-49C2-A582-FE14B402D946}" dt="2023-10-05T08:27:30.342" v="649" actId="478"/>
          <ac:graphicFrameMkLst>
            <pc:docMk/>
            <pc:sldMk cId="4213216733" sldId="318"/>
            <ac:graphicFrameMk id="12" creationId="{1ACD078B-F4A6-5D8A-8895-5F047DF0F5D8}"/>
          </ac:graphicFrameMkLst>
        </pc:graphicFrameChg>
        <pc:graphicFrameChg chg="del mod">
          <ac:chgData name="Tereza Houšková" userId="cc6f5d99-358d-4ddf-af7e-0fd823e118a1" providerId="ADAL" clId="{E6578FD2-B4D7-49C2-A582-FE14B402D946}" dt="2023-10-09T13:35:27.638" v="998" actId="478"/>
          <ac:graphicFrameMkLst>
            <pc:docMk/>
            <pc:sldMk cId="4213216733" sldId="318"/>
            <ac:graphicFrameMk id="13" creationId="{81E3A70D-922F-45B5-1587-0344AA3EB38D}"/>
          </ac:graphicFrameMkLst>
        </pc:graphicFrameChg>
      </pc:sldChg>
      <pc:sldChg chg="addSp delSp modSp mod">
        <pc:chgData name="Tereza Houšková" userId="cc6f5d99-358d-4ddf-af7e-0fd823e118a1" providerId="ADAL" clId="{E6578FD2-B4D7-49C2-A582-FE14B402D946}" dt="2023-10-09T17:53:10.093" v="1455" actId="20577"/>
        <pc:sldMkLst>
          <pc:docMk/>
          <pc:sldMk cId="2527625731" sldId="320"/>
        </pc:sldMkLst>
        <pc:spChg chg="del mod">
          <ac:chgData name="Tereza Houšková" userId="cc6f5d99-358d-4ddf-af7e-0fd823e118a1" providerId="ADAL" clId="{E6578FD2-B4D7-49C2-A582-FE14B402D946}" dt="2023-10-09T13:42:22.627" v="1063" actId="478"/>
          <ac:spMkLst>
            <pc:docMk/>
            <pc:sldMk cId="2527625731" sldId="320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6578FD2-B4D7-49C2-A582-FE14B402D946}" dt="2023-10-09T17:53:10.093" v="1455" actId="20577"/>
          <ac:spMkLst>
            <pc:docMk/>
            <pc:sldMk cId="2527625731" sldId="320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8:45.086" v="1371" actId="113"/>
          <ac:spMkLst>
            <pc:docMk/>
            <pc:sldMk cId="2527625731" sldId="32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00.987" v="1224" actId="1076"/>
          <ac:picMkLst>
            <pc:docMk/>
            <pc:sldMk cId="2527625731" sldId="320"/>
            <ac:picMk id="2" creationId="{869EAB3F-AA7D-1D0E-D062-987F3C73DF97}"/>
          </ac:picMkLst>
        </pc:picChg>
        <pc:picChg chg="del">
          <ac:chgData name="Tereza Houšková" userId="cc6f5d99-358d-4ddf-af7e-0fd823e118a1" providerId="ADAL" clId="{E6578FD2-B4D7-49C2-A582-FE14B402D946}" dt="2023-10-09T13:46:21.565" v="1140" actId="478"/>
          <ac:picMkLst>
            <pc:docMk/>
            <pc:sldMk cId="2527625731" sldId="320"/>
            <ac:picMk id="7" creationId="{AE696CD2-5FFE-4DE2-B0CD-9DA9E42691A1}"/>
          </ac:picMkLst>
        </pc:picChg>
      </pc:sldChg>
      <pc:sldChg chg="modSp mod">
        <pc:chgData name="Tereza Houšková" userId="cc6f5d99-358d-4ddf-af7e-0fd823e118a1" providerId="ADAL" clId="{E6578FD2-B4D7-49C2-A582-FE14B402D946}" dt="2023-10-12T14:09:49.842" v="2035" actId="6549"/>
        <pc:sldMkLst>
          <pc:docMk/>
          <pc:sldMk cId="1984793169" sldId="340"/>
        </pc:sldMkLst>
        <pc:spChg chg="mod">
          <ac:chgData name="Tereza Houšková" userId="cc6f5d99-358d-4ddf-af7e-0fd823e118a1" providerId="ADAL" clId="{E6578FD2-B4D7-49C2-A582-FE14B402D946}" dt="2023-10-12T14:09:49.842" v="2035" actId="6549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Tereza Houšková" userId="cc6f5d99-358d-4ddf-af7e-0fd823e118a1" providerId="ADAL" clId="{E6578FD2-B4D7-49C2-A582-FE14B402D946}" dt="2023-10-05T07:53:31.620" v="587" actId="1076"/>
        <pc:sldMkLst>
          <pc:docMk/>
          <pc:sldMk cId="3412515891" sldId="356"/>
        </pc:sldMkLst>
        <pc:spChg chg="mod">
          <ac:chgData name="Tereza Houšková" userId="cc6f5d99-358d-4ddf-af7e-0fd823e118a1" providerId="ADAL" clId="{E6578FD2-B4D7-49C2-A582-FE14B402D946}" dt="2023-10-05T07:43:00.044" v="66" actId="20577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E6578FD2-B4D7-49C2-A582-FE14B402D946}" dt="2023-10-05T07:53:31.620" v="587" actId="1076"/>
          <ac:spMkLst>
            <pc:docMk/>
            <pc:sldMk cId="3412515891" sldId="356"/>
            <ac:spMk id="3" creationId="{E9C43D0C-A677-48EC-9442-6133D4932A0F}"/>
          </ac:spMkLst>
        </pc:spChg>
      </pc:sldChg>
      <pc:sldChg chg="addSp delSp modSp mod setBg">
        <pc:chgData name="Tereza Houšková" userId="cc6f5d99-358d-4ddf-af7e-0fd823e118a1" providerId="ADAL" clId="{E6578FD2-B4D7-49C2-A582-FE14B402D946}" dt="2023-10-09T13:39:15.665" v="1027" actId="692"/>
        <pc:sldMkLst>
          <pc:docMk/>
          <pc:sldMk cId="2016916141" sldId="357"/>
        </pc:sldMkLst>
        <pc:spChg chg="del mod">
          <ac:chgData name="Tereza Houšková" userId="cc6f5d99-358d-4ddf-af7e-0fd823e118a1" providerId="ADAL" clId="{E6578FD2-B4D7-49C2-A582-FE14B402D946}" dt="2023-10-05T08:16:18.882" v="621" actId="478"/>
          <ac:spMkLst>
            <pc:docMk/>
            <pc:sldMk cId="2016916141" sldId="357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6578FD2-B4D7-49C2-A582-FE14B402D946}" dt="2023-10-05T08:16:12.141" v="618" actId="478"/>
          <ac:spMkLst>
            <pc:docMk/>
            <pc:sldMk cId="2016916141" sldId="357"/>
            <ac:spMk id="6" creationId="{BE39B1F9-50F9-AF56-89CF-4D1285371516}"/>
          </ac:spMkLst>
        </pc:spChg>
        <pc:spChg chg="add del mod">
          <ac:chgData name="Tereza Houšková" userId="cc6f5d99-358d-4ddf-af7e-0fd823e118a1" providerId="ADAL" clId="{E6578FD2-B4D7-49C2-A582-FE14B402D946}" dt="2023-10-05T08:16:20.599" v="622" actId="478"/>
          <ac:spMkLst>
            <pc:docMk/>
            <pc:sldMk cId="2016916141" sldId="357"/>
            <ac:spMk id="11" creationId="{E5197767-FCE8-9FCB-293F-A91E867AF8B5}"/>
          </ac:spMkLst>
        </pc:spChg>
        <pc:graphicFrameChg chg="add mod">
          <ac:chgData name="Tereza Houšková" userId="cc6f5d99-358d-4ddf-af7e-0fd823e118a1" providerId="ADAL" clId="{E6578FD2-B4D7-49C2-A582-FE14B402D946}" dt="2023-10-09T13:39:15.665" v="1027" actId="692"/>
          <ac:graphicFrameMkLst>
            <pc:docMk/>
            <pc:sldMk cId="2016916141" sldId="357"/>
            <ac:graphicFrameMk id="2" creationId="{81810C13-67C6-9B2E-CF02-D07AB91D565E}"/>
          </ac:graphicFrameMkLst>
        </pc:graphicFrameChg>
        <pc:graphicFrameChg chg="del modGraphic">
          <ac:chgData name="Tereza Houšková" userId="cc6f5d99-358d-4ddf-af7e-0fd823e118a1" providerId="ADAL" clId="{E6578FD2-B4D7-49C2-A582-FE14B402D946}" dt="2023-10-05T08:15:54.108" v="614" actId="478"/>
          <ac:graphicFrameMkLst>
            <pc:docMk/>
            <pc:sldMk cId="2016916141" sldId="357"/>
            <ac:graphicFrameMk id="5" creationId="{D9684E3E-1BD4-A306-E22A-9BE6095B0493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15:57.880" v="616"/>
          <ac:graphicFrameMkLst>
            <pc:docMk/>
            <pc:sldMk cId="2016916141" sldId="357"/>
            <ac:graphicFrameMk id="8" creationId="{761E3CA3-FE5A-1CAF-701E-AB4B7AC8C634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16:54.210" v="625" actId="478"/>
          <ac:graphicFrameMkLst>
            <pc:docMk/>
            <pc:sldMk cId="2016916141" sldId="357"/>
            <ac:graphicFrameMk id="9" creationId="{53D21C53-EC2C-5BFB-83DE-E839FBFD7F77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9T13:36:15.088" v="1002" actId="478"/>
          <ac:graphicFrameMkLst>
            <pc:docMk/>
            <pc:sldMk cId="2016916141" sldId="357"/>
            <ac:graphicFrameMk id="12" creationId="{8BDDBAE0-5F92-1E11-FD2C-5C2D71655589}"/>
          </ac:graphicFrameMkLst>
        </pc:graphicFrameChg>
        <pc:picChg chg="del">
          <ac:chgData name="Tereza Houšková" userId="cc6f5d99-358d-4ddf-af7e-0fd823e118a1" providerId="ADAL" clId="{E6578FD2-B4D7-49C2-A582-FE14B402D946}" dt="2023-10-05T08:16:16.771" v="619" actId="478"/>
          <ac:picMkLst>
            <pc:docMk/>
            <pc:sldMk cId="2016916141" sldId="357"/>
            <ac:picMk id="3" creationId="{313DABB2-DFDB-E613-DEF3-00A36DA535A2}"/>
          </ac:picMkLst>
        </pc:picChg>
        <pc:picChg chg="del">
          <ac:chgData name="Tereza Houšková" userId="cc6f5d99-358d-4ddf-af7e-0fd823e118a1" providerId="ADAL" clId="{E6578FD2-B4D7-49C2-A582-FE14B402D946}" dt="2023-10-05T08:16:23.231" v="623" actId="478"/>
          <ac:picMkLst>
            <pc:docMk/>
            <pc:sldMk cId="2016916141" sldId="357"/>
            <ac:picMk id="7" creationId="{AE696CD2-5FFE-4DE2-B0CD-9DA9E42691A1}"/>
          </ac:picMkLst>
        </pc:picChg>
      </pc:sldChg>
      <pc:sldChg chg="modSp mod">
        <pc:chgData name="Tereza Houšková" userId="cc6f5d99-358d-4ddf-af7e-0fd823e118a1" providerId="ADAL" clId="{E6578FD2-B4D7-49C2-A582-FE14B402D946}" dt="2023-10-09T18:15:51.851" v="1770" actId="20577"/>
        <pc:sldMkLst>
          <pc:docMk/>
          <pc:sldMk cId="1841192487" sldId="373"/>
        </pc:sldMkLst>
        <pc:spChg chg="mod">
          <ac:chgData name="Tereza Houšková" userId="cc6f5d99-358d-4ddf-af7e-0fd823e118a1" providerId="ADAL" clId="{E6578FD2-B4D7-49C2-A582-FE14B402D946}" dt="2023-10-09T18:15:51.851" v="1770" actId="20577"/>
          <ac:spMkLst>
            <pc:docMk/>
            <pc:sldMk cId="1841192487" sldId="373"/>
            <ac:spMk id="2" creationId="{DD20969D-EB84-46F9-BA54-36A3770C2845}"/>
          </ac:spMkLst>
        </pc:spChg>
      </pc:sldChg>
      <pc:sldChg chg="ord">
        <pc:chgData name="Tereza Houšková" userId="cc6f5d99-358d-4ddf-af7e-0fd823e118a1" providerId="ADAL" clId="{E6578FD2-B4D7-49C2-A582-FE14B402D946}" dt="2023-10-11T08:10:36.667" v="1794"/>
        <pc:sldMkLst>
          <pc:docMk/>
          <pc:sldMk cId="1595916533" sldId="375"/>
        </pc:sldMkLst>
      </pc:sldChg>
      <pc:sldChg chg="modSp mod">
        <pc:chgData name="Tereza Houšková" userId="cc6f5d99-358d-4ddf-af7e-0fd823e118a1" providerId="ADAL" clId="{E6578FD2-B4D7-49C2-A582-FE14B402D946}" dt="2023-10-16T07:26:28.688" v="2174" actId="404"/>
        <pc:sldMkLst>
          <pc:docMk/>
          <pc:sldMk cId="578463803" sldId="377"/>
        </pc:sldMkLst>
        <pc:spChg chg="mod">
          <ac:chgData name="Tereza Houšková" userId="cc6f5d99-358d-4ddf-af7e-0fd823e118a1" providerId="ADAL" clId="{E6578FD2-B4D7-49C2-A582-FE14B402D946}" dt="2023-10-16T07:19:28.919" v="2171" actId="27636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Tereza Houšková" userId="cc6f5d99-358d-4ddf-af7e-0fd823e118a1" providerId="ADAL" clId="{E6578FD2-B4D7-49C2-A582-FE14B402D946}" dt="2023-10-16T07:26:28.688" v="2174" actId="404"/>
          <ac:spMkLst>
            <pc:docMk/>
            <pc:sldMk cId="578463803" sldId="377"/>
            <ac:spMk id="4" creationId="{70EE355F-45BB-869F-10FF-B220CF9BF6E9}"/>
          </ac:spMkLst>
        </pc:spChg>
      </pc:sldChg>
      <pc:sldChg chg="modSp add mod">
        <pc:chgData name="Tereza Houšková" userId="cc6f5d99-358d-4ddf-af7e-0fd823e118a1" providerId="ADAL" clId="{E6578FD2-B4D7-49C2-A582-FE14B402D946}" dt="2023-10-18T13:02:09.562" v="2197" actId="20577"/>
        <pc:sldMkLst>
          <pc:docMk/>
          <pc:sldMk cId="4184518276" sldId="378"/>
        </pc:sldMkLst>
        <pc:spChg chg="mod">
          <ac:chgData name="Tereza Houšková" userId="cc6f5d99-358d-4ddf-af7e-0fd823e118a1" providerId="ADAL" clId="{E6578FD2-B4D7-49C2-A582-FE14B402D946}" dt="2023-10-05T08:39:15.078" v="996" actId="20577"/>
          <ac:spMkLst>
            <pc:docMk/>
            <pc:sldMk cId="4184518276" sldId="378"/>
            <ac:spMk id="2" creationId="{2B8B2A5D-28CA-4439-A333-2039FBEC2B07}"/>
          </ac:spMkLst>
        </pc:spChg>
        <pc:spChg chg="mod">
          <ac:chgData name="Tereza Houšková" userId="cc6f5d99-358d-4ddf-af7e-0fd823e118a1" providerId="ADAL" clId="{E6578FD2-B4D7-49C2-A582-FE14B402D946}" dt="2023-10-18T13:02:09.562" v="2197" actId="20577"/>
          <ac:spMkLst>
            <pc:docMk/>
            <pc:sldMk cId="4184518276" sldId="378"/>
            <ac:spMk id="3" creationId="{E9C43D0C-A677-48EC-9442-6133D4932A0F}"/>
          </ac:spMkLst>
        </pc:spChg>
      </pc:sldChg>
      <pc:sldChg chg="addSp delSp modSp add mod">
        <pc:chgData name="Tereza Houšková" userId="cc6f5d99-358d-4ddf-af7e-0fd823e118a1" providerId="ADAL" clId="{E6578FD2-B4D7-49C2-A582-FE14B402D946}" dt="2023-10-09T17:42:37.885" v="1231" actId="14100"/>
        <pc:sldMkLst>
          <pc:docMk/>
          <pc:sldMk cId="566332622" sldId="379"/>
        </pc:sldMkLst>
        <pc:spChg chg="mod">
          <ac:chgData name="Tereza Houšková" userId="cc6f5d99-358d-4ddf-af7e-0fd823e118a1" providerId="ADAL" clId="{E6578FD2-B4D7-49C2-A582-FE14B402D946}" dt="2023-10-09T13:44:54.386" v="1109"/>
          <ac:spMkLst>
            <pc:docMk/>
            <pc:sldMk cId="566332622" sldId="379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2:37.885" v="1231" actId="14100"/>
          <ac:spMkLst>
            <pc:docMk/>
            <pc:sldMk cId="566332622" sldId="379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03.505" v="1225"/>
          <ac:picMkLst>
            <pc:docMk/>
            <pc:sldMk cId="566332622" sldId="379"/>
            <ac:picMk id="2" creationId="{F074CA84-1C54-0D3B-664A-0EAA2B20025F}"/>
          </ac:picMkLst>
        </pc:picChg>
        <pc:picChg chg="del">
          <ac:chgData name="Tereza Houšková" userId="cc6f5d99-358d-4ddf-af7e-0fd823e118a1" providerId="ADAL" clId="{E6578FD2-B4D7-49C2-A582-FE14B402D946}" dt="2023-10-09T13:46:18.001" v="1139" actId="478"/>
          <ac:picMkLst>
            <pc:docMk/>
            <pc:sldMk cId="566332622" sldId="379"/>
            <ac:picMk id="7" creationId="{AE696CD2-5FFE-4DE2-B0CD-9DA9E42691A1}"/>
          </ac:picMkLst>
        </pc:picChg>
      </pc:sldChg>
      <pc:sldChg chg="addSp modSp add mod ord">
        <pc:chgData name="Tereza Houšková" userId="cc6f5d99-358d-4ddf-af7e-0fd823e118a1" providerId="ADAL" clId="{E6578FD2-B4D7-49C2-A582-FE14B402D946}" dt="2023-10-09T17:42:46.471" v="1233" actId="1076"/>
        <pc:sldMkLst>
          <pc:docMk/>
          <pc:sldMk cId="1449135110" sldId="380"/>
        </pc:sldMkLst>
        <pc:spChg chg="mod">
          <ac:chgData name="Tereza Houšková" userId="cc6f5d99-358d-4ddf-af7e-0fd823e118a1" providerId="ADAL" clId="{E6578FD2-B4D7-49C2-A582-FE14B402D946}" dt="2023-10-09T13:55:11.544" v="1177" actId="20577"/>
          <ac:spMkLst>
            <pc:docMk/>
            <pc:sldMk cId="1449135110" sldId="380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1:35.008" v="1222" actId="403"/>
          <ac:spMkLst>
            <pc:docMk/>
            <pc:sldMk cId="1449135110" sldId="38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46.471" v="1233" actId="1076"/>
          <ac:picMkLst>
            <pc:docMk/>
            <pc:sldMk cId="1449135110" sldId="380"/>
            <ac:picMk id="2" creationId="{8074474B-7FC3-2A64-D31E-EA4E17E9234B}"/>
          </ac:picMkLst>
        </pc:picChg>
      </pc:sldChg>
      <pc:sldChg chg="add">
        <pc:chgData name="Tereza Houšková" userId="cc6f5d99-358d-4ddf-af7e-0fd823e118a1" providerId="ADAL" clId="{E6578FD2-B4D7-49C2-A582-FE14B402D946}" dt="2023-10-09T17:45:31.145" v="1285" actId="2890"/>
        <pc:sldMkLst>
          <pc:docMk/>
          <pc:sldMk cId="2103954723" sldId="381"/>
        </pc:sldMkLst>
      </pc:sldChg>
      <pc:sldChg chg="modSp add mod">
        <pc:chgData name="Tereza Houšková" userId="cc6f5d99-358d-4ddf-af7e-0fd823e118a1" providerId="ADAL" clId="{E6578FD2-B4D7-49C2-A582-FE14B402D946}" dt="2023-10-09T17:53:21.295" v="1463" actId="20577"/>
        <pc:sldMkLst>
          <pc:docMk/>
          <pc:sldMk cId="3703232495" sldId="382"/>
        </pc:sldMkLst>
        <pc:spChg chg="mod">
          <ac:chgData name="Tereza Houšková" userId="cc6f5d99-358d-4ddf-af7e-0fd823e118a1" providerId="ADAL" clId="{E6578FD2-B4D7-49C2-A582-FE14B402D946}" dt="2023-10-09T17:53:21.295" v="1463" actId="20577"/>
          <ac:spMkLst>
            <pc:docMk/>
            <pc:sldMk cId="3703232495" sldId="382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50:55.784" v="1405" actId="14100"/>
          <ac:spMkLst>
            <pc:docMk/>
            <pc:sldMk cId="3703232495" sldId="382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09T17:52:38.393" v="1443" actId="20577"/>
        <pc:sldMkLst>
          <pc:docMk/>
          <pc:sldMk cId="1752693387" sldId="383"/>
        </pc:sldMkLst>
        <pc:spChg chg="mod">
          <ac:chgData name="Tereza Houšková" userId="cc6f5d99-358d-4ddf-af7e-0fd823e118a1" providerId="ADAL" clId="{E6578FD2-B4D7-49C2-A582-FE14B402D946}" dt="2023-10-09T17:52:38.393" v="1443" actId="20577"/>
          <ac:spMkLst>
            <pc:docMk/>
            <pc:sldMk cId="1752693387" sldId="383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52:17.283" v="1428" actId="403"/>
          <ac:spMkLst>
            <pc:docMk/>
            <pc:sldMk cId="1752693387" sldId="383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09T18:03:05.231" v="1732" actId="20577"/>
        <pc:sldMkLst>
          <pc:docMk/>
          <pc:sldMk cId="3066745817" sldId="384"/>
        </pc:sldMkLst>
        <pc:spChg chg="mod">
          <ac:chgData name="Tereza Houšková" userId="cc6f5d99-358d-4ddf-af7e-0fd823e118a1" providerId="ADAL" clId="{E6578FD2-B4D7-49C2-A582-FE14B402D946}" dt="2023-10-09T17:58:16.085" v="1468"/>
          <ac:spMkLst>
            <pc:docMk/>
            <pc:sldMk cId="3066745817" sldId="384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8:03:05.231" v="1732" actId="20577"/>
          <ac:spMkLst>
            <pc:docMk/>
            <pc:sldMk cId="3066745817" sldId="384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18T13:35:08.334" v="2209" actId="113"/>
        <pc:sldMkLst>
          <pc:docMk/>
          <pc:sldMk cId="1631199086" sldId="385"/>
        </pc:sldMkLst>
        <pc:spChg chg="mod">
          <ac:chgData name="Tereza Houšková" userId="cc6f5d99-358d-4ddf-af7e-0fd823e118a1" providerId="ADAL" clId="{E6578FD2-B4D7-49C2-A582-FE14B402D946}" dt="2023-10-09T18:04:48.951" v="1735" actId="6549"/>
          <ac:spMkLst>
            <pc:docMk/>
            <pc:sldMk cId="1631199086" sldId="385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18T13:35:08.334" v="2209" actId="113"/>
          <ac:spMkLst>
            <pc:docMk/>
            <pc:sldMk cId="1631199086" sldId="385"/>
            <ac:spMk id="9" creationId="{98E089D8-2DE0-410E-93CB-5D9316C82E59}"/>
          </ac:spMkLst>
        </pc:spChg>
      </pc:sldChg>
      <pc:sldChg chg="modSp add mod ord">
        <pc:chgData name="Tereza Houšková" userId="cc6f5d99-358d-4ddf-af7e-0fd823e118a1" providerId="ADAL" clId="{E6578FD2-B4D7-49C2-A582-FE14B402D946}" dt="2023-10-11T08:10:34.994" v="1792"/>
        <pc:sldMkLst>
          <pc:docMk/>
          <pc:sldMk cId="1182576756" sldId="386"/>
        </pc:sldMkLst>
        <pc:spChg chg="mod">
          <ac:chgData name="Tereza Houšková" userId="cc6f5d99-358d-4ddf-af7e-0fd823e118a1" providerId="ADAL" clId="{E6578FD2-B4D7-49C2-A582-FE14B402D946}" dt="2023-10-11T07:07:59.340" v="1785" actId="20577"/>
          <ac:spMkLst>
            <pc:docMk/>
            <pc:sldMk cId="1182576756" sldId="386"/>
            <ac:spMk id="2" creationId="{DD20969D-EB84-46F9-BA54-36A3770C2845}"/>
          </ac:spMkLst>
        </pc:spChg>
      </pc:sldChg>
      <pc:sldChg chg="addSp delSp modSp add mod ord">
        <pc:chgData name="Tereza Houšková" userId="cc6f5d99-358d-4ddf-af7e-0fd823e118a1" providerId="ADAL" clId="{E6578FD2-B4D7-49C2-A582-FE14B402D946}" dt="2023-10-16T07:12:05.217" v="2138" actId="108"/>
        <pc:sldMkLst>
          <pc:docMk/>
          <pc:sldMk cId="3470884696" sldId="387"/>
        </pc:sldMkLst>
        <pc:spChg chg="del mod">
          <ac:chgData name="Tereza Houšková" userId="cc6f5d99-358d-4ddf-af7e-0fd823e118a1" providerId="ADAL" clId="{E6578FD2-B4D7-49C2-A582-FE14B402D946}" dt="2023-10-16T07:10:09.039" v="2070" actId="478"/>
          <ac:spMkLst>
            <pc:docMk/>
            <pc:sldMk cId="3470884696" sldId="387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16T07:12:05.217" v="2138" actId="108"/>
          <ac:spMkLst>
            <pc:docMk/>
            <pc:sldMk cId="3470884696" sldId="387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16T07:11:07.301" v="2135" actId="1076"/>
          <ac:picMkLst>
            <pc:docMk/>
            <pc:sldMk cId="3470884696" sldId="387"/>
            <ac:picMk id="4" creationId="{3AE50D2A-D2CC-C79E-6463-A7512A4FB323}"/>
          </ac:picMkLst>
        </pc:picChg>
      </pc:sldChg>
      <pc:sldChg chg="addSp delSp modSp new mod ord">
        <pc:chgData name="Tereza Houšková" userId="cc6f5d99-358d-4ddf-af7e-0fd823e118a1" providerId="ADAL" clId="{E6578FD2-B4D7-49C2-A582-FE14B402D946}" dt="2023-10-18T13:34:02.263" v="2206"/>
        <pc:sldMkLst>
          <pc:docMk/>
          <pc:sldMk cId="2923533653" sldId="396"/>
        </pc:sldMkLst>
        <pc:spChg chg="del">
          <ac:chgData name="Tereza Houšková" userId="cc6f5d99-358d-4ddf-af7e-0fd823e118a1" providerId="ADAL" clId="{E6578FD2-B4D7-49C2-A582-FE14B402D946}" dt="2023-10-18T13:33:39.783" v="2200" actId="478"/>
          <ac:spMkLst>
            <pc:docMk/>
            <pc:sldMk cId="2923533653" sldId="396"/>
            <ac:spMk id="2" creationId="{AED7BD3C-2659-5D57-0A03-790E54843847}"/>
          </ac:spMkLst>
        </pc:spChg>
        <pc:spChg chg="del">
          <ac:chgData name="Tereza Houšková" userId="cc6f5d99-358d-4ddf-af7e-0fd823e118a1" providerId="ADAL" clId="{E6578FD2-B4D7-49C2-A582-FE14B402D946}" dt="2023-10-18T13:33:43.298" v="2201" actId="478"/>
          <ac:spMkLst>
            <pc:docMk/>
            <pc:sldMk cId="2923533653" sldId="396"/>
            <ac:spMk id="3" creationId="{23935B3D-9368-7F5D-C0E3-BCC8FC55B342}"/>
          </ac:spMkLst>
        </pc:spChg>
        <pc:picChg chg="add mod">
          <ac:chgData name="Tereza Houšková" userId="cc6f5d99-358d-4ddf-af7e-0fd823e118a1" providerId="ADAL" clId="{E6578FD2-B4D7-49C2-A582-FE14B402D946}" dt="2023-10-18T13:33:47.995" v="2204" actId="26606"/>
          <ac:picMkLst>
            <pc:docMk/>
            <pc:sldMk cId="2923533653" sldId="396"/>
            <ac:picMk id="4" creationId="{8DBEBD32-AE12-3226-BC8E-BFEFD889844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ezihrady.sharepoint.com/sites/MASMeziHrady/Sdilene%20dokumenty/General/01_SCLLD/SCLLD14+_p&#345;ehledy%20&#269;erp&#225;n&#237;/P&#344;EHLED%20PROJEKT&#366;_SCLLD%202014+_k%2011.10.2022_aktu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ezihrady.sharepoint.com/sites/MASMeziHrady/Sdilene%20dokumenty/General/01_SCLLD/01_SCLLD21+/PROJEKTOV&#201;%20Z&#193;M&#282;RY%20OBC&#205;/2023_AKTU&#193;LN&#205;_P&#344;EHLED%20PROJEKTOV&#221;CH%20Z&#193;M&#282;R&#366;%20OBC&#20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ezihrady.sharepoint.com/sites/MASMeziHrady/Sdilene%20dokumenty/General/01_SCLLD/01_SCLLD21+/PROJEKTOV&#201;%20Z&#193;M&#282;RY%20OBC&#205;/2023_AKTU&#193;LN&#205;_P&#344;EHLED%20PROJEKTOV&#221;CH%20Z&#193;M&#282;R&#366;%20OBC&#20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r>
              <a:rPr lang="cs-CZ">
                <a:latin typeface="Corbel" panose="020B0503020204020204" pitchFamily="34" charset="0"/>
              </a:rPr>
              <a:t>Celková výše dotací na obec 2014-2023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'[PŘEHLED PROJEKTŮ_SCLLD 2014+_k 11.10.2022_aktual.xlsx]čerpání dle obcí 14+21+'!$A$1:$A$19</c:f>
              <c:strCache>
                <c:ptCount val="19"/>
                <c:pt idx="0">
                  <c:v>Trubín</c:v>
                </c:pt>
                <c:pt idx="1">
                  <c:v>Hudlice</c:v>
                </c:pt>
                <c:pt idx="2">
                  <c:v>Nižbor</c:v>
                </c:pt>
                <c:pt idx="3">
                  <c:v>Trubská</c:v>
                </c:pt>
                <c:pt idx="4">
                  <c:v>Broumy</c:v>
                </c:pt>
                <c:pt idx="5">
                  <c:v>Vráž</c:v>
                </c:pt>
                <c:pt idx="6">
                  <c:v>Bratronice</c:v>
                </c:pt>
                <c:pt idx="7">
                  <c:v>Hýskov</c:v>
                </c:pt>
                <c:pt idx="8">
                  <c:v>Kublov</c:v>
                </c:pt>
                <c:pt idx="9">
                  <c:v>Železná</c:v>
                </c:pt>
                <c:pt idx="10">
                  <c:v>Běleč</c:v>
                </c:pt>
                <c:pt idx="11">
                  <c:v>Svatá</c:v>
                </c:pt>
                <c:pt idx="12">
                  <c:v>Hředle</c:v>
                </c:pt>
                <c:pt idx="13">
                  <c:v>Otročiněves</c:v>
                </c:pt>
                <c:pt idx="14">
                  <c:v>Červený Újezd</c:v>
                </c:pt>
                <c:pt idx="15">
                  <c:v>Nový Jáchymov</c:v>
                </c:pt>
                <c:pt idx="16">
                  <c:v>Chrustenice</c:v>
                </c:pt>
                <c:pt idx="17">
                  <c:v>Svárov</c:v>
                </c:pt>
                <c:pt idx="18">
                  <c:v>Nenačovice</c:v>
                </c:pt>
              </c:strCache>
            </c:strRef>
          </c:cat>
          <c:val>
            <c:numRef>
              <c:f>'[PŘEHLED PROJEKTŮ_SCLLD 2014+_k 11.10.2022_aktual.xlsx]čerpání dle obcí 14+21+'!$B$1:$B$19</c:f>
            </c:numRef>
          </c:val>
          <c:extLst>
            <c:ext xmlns:c16="http://schemas.microsoft.com/office/drawing/2014/chart" uri="{C3380CC4-5D6E-409C-BE32-E72D297353CC}">
              <c16:uniqueId val="{00000000-9ABE-47BE-8894-011556AE085E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'[PŘEHLED PROJEKTŮ_SCLLD 2014+_k 11.10.2022_aktual.xlsx]čerpání dle obcí 14+21+'!$A$1:$A$19</c:f>
              <c:strCache>
                <c:ptCount val="19"/>
                <c:pt idx="0">
                  <c:v>Trubín</c:v>
                </c:pt>
                <c:pt idx="1">
                  <c:v>Hudlice</c:v>
                </c:pt>
                <c:pt idx="2">
                  <c:v>Nižbor</c:v>
                </c:pt>
                <c:pt idx="3">
                  <c:v>Trubská</c:v>
                </c:pt>
                <c:pt idx="4">
                  <c:v>Broumy</c:v>
                </c:pt>
                <c:pt idx="5">
                  <c:v>Vráž</c:v>
                </c:pt>
                <c:pt idx="6">
                  <c:v>Bratronice</c:v>
                </c:pt>
                <c:pt idx="7">
                  <c:v>Hýskov</c:v>
                </c:pt>
                <c:pt idx="8">
                  <c:v>Kublov</c:v>
                </c:pt>
                <c:pt idx="9">
                  <c:v>Železná</c:v>
                </c:pt>
                <c:pt idx="10">
                  <c:v>Běleč</c:v>
                </c:pt>
                <c:pt idx="11">
                  <c:v>Svatá</c:v>
                </c:pt>
                <c:pt idx="12">
                  <c:v>Hředle</c:v>
                </c:pt>
                <c:pt idx="13">
                  <c:v>Otročiněves</c:v>
                </c:pt>
                <c:pt idx="14">
                  <c:v>Červený Újezd</c:v>
                </c:pt>
                <c:pt idx="15">
                  <c:v>Nový Jáchymov</c:v>
                </c:pt>
                <c:pt idx="16">
                  <c:v>Chrustenice</c:v>
                </c:pt>
                <c:pt idx="17">
                  <c:v>Svárov</c:v>
                </c:pt>
                <c:pt idx="18">
                  <c:v>Nenačovice</c:v>
                </c:pt>
              </c:strCache>
            </c:strRef>
          </c:cat>
          <c:val>
            <c:numRef>
              <c:f>'[PŘEHLED PROJEKTŮ_SCLLD 2014+_k 11.10.2022_aktual.xlsx]čerpání dle obcí 14+21+'!$C$1:$C$19</c:f>
              <c:numCache>
                <c:formatCode>#\ ##0\ "Kč"</c:formatCode>
                <c:ptCount val="19"/>
                <c:pt idx="0">
                  <c:v>4718722.1100000003</c:v>
                </c:pt>
                <c:pt idx="1">
                  <c:v>4351909.74</c:v>
                </c:pt>
                <c:pt idx="2">
                  <c:v>4124519.7</c:v>
                </c:pt>
                <c:pt idx="3">
                  <c:v>4085874</c:v>
                </c:pt>
                <c:pt idx="4">
                  <c:v>3286288.37</c:v>
                </c:pt>
                <c:pt idx="5">
                  <c:v>2726937.19</c:v>
                </c:pt>
                <c:pt idx="6">
                  <c:v>2120451.88</c:v>
                </c:pt>
                <c:pt idx="7">
                  <c:v>837888</c:v>
                </c:pt>
                <c:pt idx="8">
                  <c:v>698515</c:v>
                </c:pt>
                <c:pt idx="9">
                  <c:v>631304.64</c:v>
                </c:pt>
                <c:pt idx="10">
                  <c:v>520670</c:v>
                </c:pt>
                <c:pt idx="11">
                  <c:v>447414</c:v>
                </c:pt>
                <c:pt idx="12">
                  <c:v>397985</c:v>
                </c:pt>
                <c:pt idx="13">
                  <c:v>376960</c:v>
                </c:pt>
                <c:pt idx="14">
                  <c:v>304800</c:v>
                </c:pt>
                <c:pt idx="15">
                  <c:v>281628</c:v>
                </c:pt>
                <c:pt idx="16">
                  <c:v>239920</c:v>
                </c:pt>
                <c:pt idx="17">
                  <c:v>179776</c:v>
                </c:pt>
                <c:pt idx="18">
                  <c:v>105193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BE-47BE-8894-011556AE0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0268576"/>
        <c:axId val="1522048304"/>
      </c:barChart>
      <c:catAx>
        <c:axId val="174026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cs-CZ"/>
          </a:p>
        </c:txPr>
        <c:crossAx val="1522048304"/>
        <c:crosses val="autoZero"/>
        <c:auto val="1"/>
        <c:lblAlgn val="ctr"/>
        <c:lblOffset val="100"/>
        <c:noMultiLvlLbl val="0"/>
      </c:catAx>
      <c:valAx>
        <c:axId val="152204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\ &quot;Kč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4026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lumMod val="50000"/>
        </a:schemeClr>
      </a:solidFill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r>
              <a:rPr lang="cs-CZ">
                <a:latin typeface="Corbel" panose="020B0503020204020204" pitchFamily="34" charset="0"/>
              </a:rPr>
              <a:t>Investiční záměry obcí k 31.1.2024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'[2023_AKTUÁLNÍ_PŘEHLED PROJEKTOVÝCH ZÁMĚRŮ OBCÍ.xlsx]kategorie'!$A$2:$A$14</c:f>
              <c:strCache>
                <c:ptCount val="13"/>
                <c:pt idx="0">
                  <c:v>doprava</c:v>
                </c:pt>
                <c:pt idx="1">
                  <c:v>vodohospodářství</c:v>
                </c:pt>
                <c:pt idx="2">
                  <c:v>obecní budovy</c:v>
                </c:pt>
                <c:pt idx="3">
                  <c:v>veřejná prostranství</c:v>
                </c:pt>
                <c:pt idx="4">
                  <c:v>školství</c:v>
                </c:pt>
                <c:pt idx="5">
                  <c:v>cestovní ruch </c:v>
                </c:pt>
                <c:pt idx="6">
                  <c:v>ostatní (technika, IT..)</c:v>
                </c:pt>
                <c:pt idx="7">
                  <c:v>VO</c:v>
                </c:pt>
                <c:pt idx="8">
                  <c:v>kultura</c:v>
                </c:pt>
                <c:pt idx="9">
                  <c:v>sport</c:v>
                </c:pt>
                <c:pt idx="10">
                  <c:v>výsadba</c:v>
                </c:pt>
                <c:pt idx="11">
                  <c:v>odpady</c:v>
                </c:pt>
                <c:pt idx="12">
                  <c:v>sociální byty</c:v>
                </c:pt>
              </c:strCache>
            </c:strRef>
          </c:cat>
          <c:val>
            <c:numRef>
              <c:f>'[2023_AKTUÁLNÍ_PŘEHLED PROJEKTOVÝCH ZÁMĚRŮ OBCÍ.xlsx]kategorie'!$B$2:$B$14</c:f>
              <c:numCache>
                <c:formatCode>General</c:formatCode>
                <c:ptCount val="13"/>
                <c:pt idx="0">
                  <c:v>60</c:v>
                </c:pt>
                <c:pt idx="1">
                  <c:v>43</c:v>
                </c:pt>
                <c:pt idx="2">
                  <c:v>35</c:v>
                </c:pt>
                <c:pt idx="3">
                  <c:v>35</c:v>
                </c:pt>
                <c:pt idx="4">
                  <c:v>22</c:v>
                </c:pt>
                <c:pt idx="5">
                  <c:v>21</c:v>
                </c:pt>
                <c:pt idx="6">
                  <c:v>19</c:v>
                </c:pt>
                <c:pt idx="7">
                  <c:v>13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11</c:v>
                </c:pt>
                <c:pt idx="1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CA-4F48-9FB2-C926DF6434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1184143"/>
        <c:axId val="225107551"/>
      </c:barChart>
      <c:catAx>
        <c:axId val="18611841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cs-CZ"/>
          </a:p>
        </c:txPr>
        <c:crossAx val="225107551"/>
        <c:crosses val="autoZero"/>
        <c:auto val="1"/>
        <c:lblAlgn val="ctr"/>
        <c:lblOffset val="100"/>
        <c:noMultiLvlLbl val="0"/>
      </c:catAx>
      <c:valAx>
        <c:axId val="2251075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61184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r>
              <a:rPr lang="cs-CZ">
                <a:latin typeface="Corbel" panose="020B0503020204020204" pitchFamily="34" charset="0"/>
              </a:rPr>
              <a:t>Počet investičních záměrů na obec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'[2023_AKTUÁLNÍ_PŘEHLED PROJEKTOVÝCH ZÁMĚRŮ OBCÍ.xlsx]obce'!$A$1:$A$19</c:f>
              <c:strCache>
                <c:ptCount val="19"/>
                <c:pt idx="0">
                  <c:v>Hudlice</c:v>
                </c:pt>
                <c:pt idx="1">
                  <c:v>Hýskov</c:v>
                </c:pt>
                <c:pt idx="2">
                  <c:v>Běleč</c:v>
                </c:pt>
                <c:pt idx="3">
                  <c:v>Bratronice</c:v>
                </c:pt>
                <c:pt idx="4">
                  <c:v>Vráž</c:v>
                </c:pt>
                <c:pt idx="5">
                  <c:v>Červený Újezd</c:v>
                </c:pt>
                <c:pt idx="6">
                  <c:v>Kublov</c:v>
                </c:pt>
                <c:pt idx="7">
                  <c:v>Svárov</c:v>
                </c:pt>
                <c:pt idx="8">
                  <c:v>Svatá</c:v>
                </c:pt>
                <c:pt idx="9">
                  <c:v>Trubín</c:v>
                </c:pt>
                <c:pt idx="10">
                  <c:v>Nižbor</c:v>
                </c:pt>
                <c:pt idx="11">
                  <c:v>N.Jáchymov</c:v>
                </c:pt>
                <c:pt idx="12">
                  <c:v>Broumy</c:v>
                </c:pt>
                <c:pt idx="13">
                  <c:v>Otročiněves</c:v>
                </c:pt>
                <c:pt idx="14">
                  <c:v>Hředle</c:v>
                </c:pt>
                <c:pt idx="15">
                  <c:v>Železná</c:v>
                </c:pt>
                <c:pt idx="16">
                  <c:v>Trubská</c:v>
                </c:pt>
                <c:pt idx="17">
                  <c:v>Chrustenice</c:v>
                </c:pt>
                <c:pt idx="18">
                  <c:v>Nenačovice</c:v>
                </c:pt>
              </c:strCache>
            </c:strRef>
          </c:cat>
          <c:val>
            <c:numRef>
              <c:f>'[2023_AKTUÁLNÍ_PŘEHLED PROJEKTOVÝCH ZÁMĚRŮ OBCÍ.xlsx]obce'!$B$1:$B$19</c:f>
              <c:numCache>
                <c:formatCode>General</c:formatCode>
                <c:ptCount val="19"/>
                <c:pt idx="0">
                  <c:v>27</c:v>
                </c:pt>
                <c:pt idx="1">
                  <c:v>27</c:v>
                </c:pt>
                <c:pt idx="2">
                  <c:v>24</c:v>
                </c:pt>
                <c:pt idx="3">
                  <c:v>23</c:v>
                </c:pt>
                <c:pt idx="4">
                  <c:v>23</c:v>
                </c:pt>
                <c:pt idx="5">
                  <c:v>21</c:v>
                </c:pt>
                <c:pt idx="6">
                  <c:v>21</c:v>
                </c:pt>
                <c:pt idx="7">
                  <c:v>18</c:v>
                </c:pt>
                <c:pt idx="8">
                  <c:v>15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  <c:pt idx="12">
                  <c:v>11</c:v>
                </c:pt>
                <c:pt idx="13">
                  <c:v>10</c:v>
                </c:pt>
                <c:pt idx="14">
                  <c:v>9</c:v>
                </c:pt>
                <c:pt idx="15">
                  <c:v>9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3-415F-86F6-67533356D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025855"/>
        <c:axId val="2021354671"/>
      </c:barChart>
      <c:catAx>
        <c:axId val="236025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cs-CZ"/>
          </a:p>
        </c:txPr>
        <c:crossAx val="2021354671"/>
        <c:crosses val="autoZero"/>
        <c:auto val="1"/>
        <c:lblAlgn val="ctr"/>
        <c:lblOffset val="100"/>
        <c:noMultiLvlLbl val="0"/>
      </c:catAx>
      <c:valAx>
        <c:axId val="2021354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36025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EC53942-91EA-FF9F-EB29-42F1C52BEA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IROP 2021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A524164-B2B9-9E81-8F55-185A2BDB5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810375" cy="8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555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IROP 2021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18C2C-8A4F-4E72-8F10-3A5303D82FFD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96B33-0820-4BEC-B2F5-BBC6134728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99661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003FFF1-A84A-E153-6530-DD4AC49E33D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5475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8D8AB1BA-45BF-B600-0ADC-30A07AB740D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970101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720406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266721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906098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8D8AB1BA-45BF-B600-0ADC-30A07AB740D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835287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903642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DC9EF61F-7191-1D60-D36A-A001BDCD3CE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4244868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671860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34375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708667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E5833-F037-F0FF-FAC8-92C36BFAC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7770A9C-4F6D-ECE7-06FE-605B96B90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C7C3AC8-8649-BF5C-0710-D34997053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CBC2F898-8914-B64B-7FFC-A1984D48C08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764785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2534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548406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70272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0B2BC-978A-9E9E-D9D6-3D258D3F6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ED4F089-B0AA-F6E1-E623-09E00417B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B320ACD-4707-4D24-E96F-80CF363E4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42645236-76FF-8130-E876-016AC7A58BC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56227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D52D-FA22-212C-2473-0A928AB1B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C54D135-7037-81C8-494C-E7BFF6AB2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7800132-19F0-24A3-2EEB-80D5B8F1E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DF75F5F6-07F7-9F32-EA60-CEF82418250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350267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14D72-B21D-D7DE-2ADA-FE5E79F21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4575454-F7B3-C8D8-C29F-385D36589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6D77B34-D832-47D7-F22C-0D2749A52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6B1A9C63-4DD6-9A41-EB1E-B4CE8F35333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166620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907545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6840201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741DB-56A3-7ED0-210F-176C99283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4A49EE8-A93B-B5B5-0677-5C5B5252A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11BA020-EF7C-7E53-AE2B-F08A7D659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47A53EA-CFFA-15A1-7EE5-A273BAF9E5F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982042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2E6EF-68FA-3C73-C31A-34BDF2A3C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F80F640-44ED-6637-4AE0-CA1CA122F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706823C-9E56-7FCC-6384-6815BDA0B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5ED8945-AFE5-0D6C-3999-9EA57351B06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638304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E4109-F92D-FB10-CE13-C7A15B45F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0B7D5A9-6121-E9C3-6F6C-224CF5DF5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A77931E-816A-0601-E586-E492BA46D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5C2D4051-99FD-EFFF-B9EC-CCB4EB6B126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9500536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8E473-7433-3298-0B7E-C4CAF596E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EF25D8A-314E-2564-6082-ABE238A55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E627A24-A04C-FE3F-24CF-CCC342844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26A57187-3BB4-1F16-C991-034E3ED271C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42097983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C1D8D-1466-2EAD-9486-A53E8D962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C5400FD-E895-6415-2218-7902C4C5C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EFE00E3-949E-DEF5-2ED7-1B7D4825C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FE5DD8A3-C167-13CA-1800-EEC79E56330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16347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2909555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350367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956045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3977259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B412F-E9B0-A2B6-2F8D-3166C657A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F436A8C-5EAA-3653-CB10-5BED9BD9A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843776A-DFFB-B499-5B2E-38816839F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F985E74D-D4DB-718B-58ED-973A33C6701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3264317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F84D1-001B-7CC2-A071-0B9CA4FC1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04002C5-4FDC-6F96-55D7-0591C2FAC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BD6D3A3-CB91-59F5-E69B-A43061806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E32EF7D4-F08E-3DB6-F597-23DBDB0D355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7307698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2B50-CCF6-7CD3-C0BA-F6B6B5481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6BC1623-E571-9497-2FF8-CCFDC1D22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222E5C5-D5DB-9338-9048-F73716E42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8BA7B110-366C-0A24-7ADF-1FF743CBD1B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41360543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35E40-D276-C645-175F-2DBA81166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A51F97D-4E29-A448-D97E-6752B51A6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E13CC95-1E2B-4C5D-1407-DC4D29B7C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7575B938-2EC6-9F33-6809-1470C6EA981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6958961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1EB68F7E-B0DF-21E9-C225-8040E820ADF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0934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457B4-B5BF-4658-BF2F-25AC475DB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845FF49-8D1C-4226-A757-1420484A9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0EB2B1-EE06-455B-8275-219B84A0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BE0584-F9CE-4284-92FD-511A1465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9F3E57-A0CC-4F28-A84F-D061A613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6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38931-372F-4282-A294-00AF2340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249057-1A41-48E7-B029-82B00D11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F99F68-53EE-4641-B28C-ACDE58CFE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2CF4E3-FE64-453A-A495-6924E2E0C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773E6E-5D7A-437A-A360-5AFD336A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93A79-172C-4F7E-8693-6FB06498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B9837C-D032-4A2A-A775-A5625F825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AB2404-E1C4-4CDB-89C0-4FE6D4E1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B147DE-9875-4550-9603-F1E22FED3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57E2E2-07B1-4F00-A4D4-D336D12D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910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87FD1-A96D-4855-927F-D561AF82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CE4321-7849-490E-967B-9EB895BF5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37088A-B327-4A86-9DCB-E45C543EF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A55933A-1CA4-4774-8B8A-229BDCA4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E8A99B-CA98-4941-9F0F-74716B1B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9043055-5E3C-4373-B49B-1C601D85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36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203411-FDF5-4794-B423-BAEF5AC5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1C7E5DD-6E9E-4EDB-B7DF-38A38E923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246D1D5-04C1-4F5E-B6DA-375C2D537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CCCDF5A-6423-477C-8D50-D40A6092D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D3315DA-270D-4297-96F3-59731F057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119ADD6-226F-43E3-8606-75D16D43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A66F55C-8554-414A-9796-F829A182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85B86E2-5803-49AD-8D2E-F88EE1C32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47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221F7-B1AE-45F4-95C6-996BFFC5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920E3A1-10B6-4841-B578-71593337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B8209BE-18E9-4DC0-A7FE-96D9B691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BCEBCCA-A7AB-4516-A4D9-AA5C2178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63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59D2E6F-2A98-41C0-9E35-61AC1DD1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79B28B-268B-4F8D-A608-B70426B3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C038D2-4721-4E3F-A0A4-A343FDB3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2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4D88C1-0C10-4C34-88D3-8806886E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F5AA6A-4936-4179-9746-4B162F6C5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CE3289-1CDA-47BB-99A4-A4320348B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E9EA3A6-616A-4BE5-A9DF-A53D4B8D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0DD93C7-7C34-4DF6-9AA8-347106E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AE2CAE-2306-4B67-9EE2-4140FCEF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712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AB213D-7713-4657-B321-08878F2C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FB910D-B212-4BA5-9F86-31D7E5293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2688DB8-8F89-4254-BB32-803EC7B7D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1746B5F-694F-4A70-8DFB-D1F25977D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A5C1BD-F89F-4A9D-9C34-ED6D5FD6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146CE6-B076-44AA-8B23-31460202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92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E380F-F326-4F58-9AB3-D9D92D70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06E2214-B9FD-49BA-8C7E-414E344B9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86C5A0-90F6-40E7-AD81-EA2E8E8E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71CA7C-2A60-46D3-9E2F-A815198C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7CBD1D0-2065-4B54-B718-99F66167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84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759B8BF-2D86-4805-A444-5E2799A02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2862C76-FB50-46AE-8FCE-0CD3E9730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C70324-06F0-4F47-BA51-E8D48401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BB5479-A21D-4F55-A393-8128A699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289E96-57C8-4505-81F1-F492C332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31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7807CF9-F9B5-4732-A686-201ADB877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F9B39A-F7B8-4EAA-B4A5-9D0CAC809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5848C2-F6A2-4165-836B-CEF4F2491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8129-AED4-4DCD-990B-30E8F487C447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71ECB9-3254-461F-B5A3-6BF70233C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7C8588-F206-484D-89D6-19ED6AEB8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351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zihrady.cz/dotaceenergetika/op-2021-2027/irop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hyperlink" Target="https://www.szif.cz/cs/CmDocument?rid=/apa_anon/static/pf/informace_k_pristupu_do_portalu_farmare.pdf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www.szif.cz/cs/CmDocument?rid=/apa_anon/static/pf/zadost_o_pristup_do_portalu_farmare.pdf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agri.cz/public/portal/-a29746---iPUetpLZ/pravidla-kterymi-se-stanovuji-podminky-pro-poskytovani-dotace-na-projekty-rozvoje-venkova-v-ramci-strategickeho-planu-szp-na-obdobi-2023-2027?_linka=a53030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ctionsmap.eu/" TargetMode="External"/><Relationship Id="rId7" Type="http://schemas.openxmlformats.org/officeDocument/2006/relationships/hyperlink" Target="https://eagri.cz/public/portal/-q305523---JHWoTuMZ/prirucka-pro-zadavani-zakazek-na?_linka=a425789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apojim/" TargetMode="External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E9925-AA6A-4D70-BEFA-2BFF662C2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632" y="1388891"/>
            <a:ext cx="11143645" cy="1258882"/>
          </a:xfrm>
        </p:spPr>
        <p:txBody>
          <a:bodyPr>
            <a:noAutofit/>
          </a:bodyPr>
          <a:lstStyle/>
          <a:p>
            <a:pPr algn="l"/>
            <a:r>
              <a:rPr lang="cs-CZ" sz="3600" b="1">
                <a:solidFill>
                  <a:srgbClr val="1B75BC"/>
                </a:solidFill>
                <a:latin typeface="Corbel" panose="020B0503020204020204" pitchFamily="34" charset="0"/>
              </a:rPr>
              <a:t>SCLLD MAS Mezi Hrady 2021+ </a:t>
            </a:r>
            <a:br>
              <a:rPr lang="cs-CZ" sz="3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800">
                <a:solidFill>
                  <a:srgbClr val="1B75BC"/>
                </a:solidFill>
                <a:latin typeface="Corbel" panose="020B0503020204020204" pitchFamily="34" charset="0"/>
              </a:rPr>
              <a:t>Snídaně se starosty 7.3.2024</a:t>
            </a:r>
            <a:endParaRPr lang="cs-CZ" sz="320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6FA776C-AE85-4F71-89B5-B2D86B4B6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022" y="2762964"/>
            <a:ext cx="6676905" cy="2430828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Plnění Strategie SCLLD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Výzvy IROP 21+ 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Výzvy SZP 21+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Firemní dobrovolnický den</a:t>
            </a:r>
          </a:p>
          <a:p>
            <a:pPr marL="342900" indent="-342900" algn="l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b="1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Sčk</a:t>
            </a: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dotace  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5876A20D-93B9-4BFD-BD8B-70D5389C8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50" y="4561125"/>
            <a:ext cx="3902542" cy="1734667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FEAA7570-0E82-42B6-9DB8-2A8F18E4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28D563D-7032-6F20-E358-39D3B2A4E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7200098" cy="87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79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7" y="870733"/>
            <a:ext cx="11339660" cy="776410"/>
          </a:xfrm>
        </p:spPr>
        <p:txBody>
          <a:bodyPr>
            <a:noAutofit/>
          </a:bodyPr>
          <a:lstStyle/>
          <a:p>
            <a:r>
              <a:rPr lang="cs-CZ" sz="4000" b="1">
                <a:solidFill>
                  <a:schemeClr val="bg1"/>
                </a:solidFill>
                <a:latin typeface="Corbel" panose="020B0503020204020204" pitchFamily="34" charset="0"/>
              </a:rPr>
              <a:t>Plnění Strategie (SCLLD)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852B54E-62AD-7A71-B126-D26C41D04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28" y="2294952"/>
            <a:ext cx="4485037" cy="199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8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9" y="976313"/>
            <a:ext cx="3112196" cy="664704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Čerpání dotací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C4BE09DC-F647-C1A5-DC78-77BC28C6EA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725660"/>
              </p:ext>
            </p:extLst>
          </p:nvPr>
        </p:nvGraphicFramePr>
        <p:xfrm>
          <a:off x="4039263" y="1498811"/>
          <a:ext cx="7312331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24913AC6-F2B5-A283-2117-B0000EA6C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042566"/>
              </p:ext>
            </p:extLst>
          </p:nvPr>
        </p:nvGraphicFramePr>
        <p:xfrm>
          <a:off x="757708" y="1498811"/>
          <a:ext cx="2705100" cy="4000500"/>
        </p:xfrm>
        <a:graphic>
          <a:graphicData uri="http://schemas.openxmlformats.org/drawingml/2006/table">
            <a:tbl>
              <a:tblPr/>
              <a:tblGrid>
                <a:gridCol w="481470">
                  <a:extLst>
                    <a:ext uri="{9D8B030D-6E8A-4147-A177-3AD203B41FA5}">
                      <a16:colId xmlns:a16="http://schemas.microsoft.com/office/drawing/2014/main" val="3189659348"/>
                    </a:ext>
                  </a:extLst>
                </a:gridCol>
                <a:gridCol w="978777">
                  <a:extLst>
                    <a:ext uri="{9D8B030D-6E8A-4147-A177-3AD203B41FA5}">
                      <a16:colId xmlns:a16="http://schemas.microsoft.com/office/drawing/2014/main" val="1328721922"/>
                    </a:ext>
                  </a:extLst>
                </a:gridCol>
                <a:gridCol w="1244853">
                  <a:extLst>
                    <a:ext uri="{9D8B030D-6E8A-4147-A177-3AD203B41FA5}">
                      <a16:colId xmlns:a16="http://schemas.microsoft.com/office/drawing/2014/main" val="28026378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poř.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Obec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čerpání dotace na 1 obyvatele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579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Červený Újezd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7436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Chrustenice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3524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Svárov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0667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Nenačovice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6609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Nový Jáchymov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1963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Hýskov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857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Otročiněves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703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8129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Svatá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816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8424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Hředle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997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0731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Kublov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1 050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275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Běleč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1 663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0789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Nižbor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1 917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4037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Železná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2 077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8575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Vráž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2 173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0868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Bratronice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2 197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8538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Broumy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3 326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1893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Hudlice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3 468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5440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Trubín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8 642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6132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Trubská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20 429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787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13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Spanilé jízdy </a:t>
            </a:r>
            <a:endParaRPr lang="cs-CZ" sz="2600" i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1834294"/>
            <a:ext cx="11435410" cy="3547331"/>
          </a:xfrm>
        </p:spPr>
        <p:txBody>
          <a:bodyPr numCol="1">
            <a:noAutofit/>
          </a:bodyPr>
          <a:lstStyle/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6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D757E81A-C0F5-AC1C-C61A-568BA2CFB2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637608"/>
              </p:ext>
            </p:extLst>
          </p:nvPr>
        </p:nvGraphicFramePr>
        <p:xfrm>
          <a:off x="2585847" y="2027447"/>
          <a:ext cx="6343650" cy="34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01881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Spanilé jízdy </a:t>
            </a:r>
            <a:endParaRPr lang="cs-CZ" sz="2600" i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1834294"/>
            <a:ext cx="11435410" cy="3547331"/>
          </a:xfrm>
        </p:spPr>
        <p:txBody>
          <a:bodyPr numCol="1">
            <a:noAutofit/>
          </a:bodyPr>
          <a:lstStyle/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6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16F13EAA-AB82-B70A-60D8-C41C4431F1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408585"/>
              </p:ext>
            </p:extLst>
          </p:nvPr>
        </p:nvGraphicFramePr>
        <p:xfrm>
          <a:off x="2630424" y="1834294"/>
          <a:ext cx="6400800" cy="326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86138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7" y="870733"/>
            <a:ext cx="11339660" cy="776410"/>
          </a:xfrm>
        </p:spPr>
        <p:txBody>
          <a:bodyPr>
            <a:noAutofit/>
          </a:bodyPr>
          <a:lstStyle/>
          <a:p>
            <a:r>
              <a:rPr lang="cs-CZ" sz="4000" b="1">
                <a:solidFill>
                  <a:schemeClr val="bg1"/>
                </a:solidFill>
                <a:latin typeface="Corbel" panose="020B0503020204020204" pitchFamily="34" charset="0"/>
              </a:rPr>
              <a:t>IROP+ </a:t>
            </a:r>
            <a:br>
              <a:rPr lang="cs-CZ" sz="4000" b="1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cs-CZ" sz="4000" b="1">
                <a:solidFill>
                  <a:schemeClr val="bg1"/>
                </a:solidFill>
                <a:latin typeface="Corbel" panose="020B0503020204020204" pitchFamily="34" charset="0"/>
              </a:rPr>
              <a:t> Integrovaný regionální operační program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6B9271F-8B00-47AE-81B3-BDBDD583C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189" y="2452300"/>
            <a:ext cx="3521622" cy="195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571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Stav výzvy IROP21+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1834294"/>
            <a:ext cx="11435410" cy="3547331"/>
          </a:xfrm>
        </p:spPr>
        <p:txBody>
          <a:bodyPr numCol="1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Celková alokace do 2025 = 14 mil. Kč, vyčerpáno 76%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Výzvy na zbývající alokaci </a:t>
            </a:r>
            <a:r>
              <a:rPr lang="cs-CZ" sz="16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3 425 149 </a:t>
            </a:r>
            <a:r>
              <a:rPr lang="cs-CZ" sz="160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Kč budou vyhlášeny ve </a:t>
            </a:r>
            <a:r>
              <a:rPr lang="cs-CZ" sz="16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4.Q/2024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Opatření: Doprava, Vzdělávání, Kultura, Veřejné prostranství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endParaRPr lang="cs-CZ" sz="600">
              <a:solidFill>
                <a:schemeClr val="accent1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600" b="1" u="sng">
                <a:latin typeface="Corbel" panose="020B0503020204020204" pitchFamily="34" charset="0"/>
              </a:rPr>
              <a:t>Obecné podmínky výzev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Datum ukončení realizace projektu </a:t>
            </a:r>
            <a:r>
              <a:rPr lang="cs-CZ" sz="1600" b="1">
                <a:latin typeface="Corbel" panose="020B0503020204020204" pitchFamily="34" charset="0"/>
              </a:rPr>
              <a:t>do 30.6.2029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Způsobilost výdajů od 1.1.2021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Dotace: </a:t>
            </a:r>
            <a:r>
              <a:rPr lang="cs-CZ" sz="1600" b="1">
                <a:latin typeface="Corbel" panose="020B0503020204020204" pitchFamily="34" charset="0"/>
              </a:rPr>
              <a:t>95% z CZV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Obecná a Specifická pravidla se řídí pravidly vydanými řídím orgánem.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Podobnosti  k výzvám zveřejňujeme na:  </a:t>
            </a:r>
            <a:r>
              <a:rPr lang="cs-CZ" sz="1600">
                <a:latin typeface="Corbel" panose="020B0503020204020204" pitchFamily="34" charset="0"/>
                <a:hlinkClick r:id="rId3"/>
              </a:rPr>
              <a:t>https://www.mezihrady.cz/dotaceenergetika/op-2021-2027/irop/</a:t>
            </a:r>
            <a:endParaRPr lang="cs-CZ" sz="16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6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51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C83BF673-985F-A08F-4B1E-AD30C1AE3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99111"/>
              </p:ext>
            </p:extLst>
          </p:nvPr>
        </p:nvGraphicFramePr>
        <p:xfrm>
          <a:off x="327660" y="1666301"/>
          <a:ext cx="11320998" cy="4114296"/>
        </p:xfrm>
        <a:graphic>
          <a:graphicData uri="http://schemas.openxmlformats.org/drawingml/2006/table">
            <a:tbl>
              <a:tblPr/>
              <a:tblGrid>
                <a:gridCol w="1776997">
                  <a:extLst>
                    <a:ext uri="{9D8B030D-6E8A-4147-A177-3AD203B41FA5}">
                      <a16:colId xmlns:a16="http://schemas.microsoft.com/office/drawing/2014/main" val="4286444663"/>
                    </a:ext>
                  </a:extLst>
                </a:gridCol>
                <a:gridCol w="1023832">
                  <a:extLst>
                    <a:ext uri="{9D8B030D-6E8A-4147-A177-3AD203B41FA5}">
                      <a16:colId xmlns:a16="http://schemas.microsoft.com/office/drawing/2014/main" val="651010245"/>
                    </a:ext>
                  </a:extLst>
                </a:gridCol>
                <a:gridCol w="1023832">
                  <a:extLst>
                    <a:ext uri="{9D8B030D-6E8A-4147-A177-3AD203B41FA5}">
                      <a16:colId xmlns:a16="http://schemas.microsoft.com/office/drawing/2014/main" val="4162752883"/>
                    </a:ext>
                  </a:extLst>
                </a:gridCol>
                <a:gridCol w="1349419">
                  <a:extLst>
                    <a:ext uri="{9D8B030D-6E8A-4147-A177-3AD203B41FA5}">
                      <a16:colId xmlns:a16="http://schemas.microsoft.com/office/drawing/2014/main" val="1813256943"/>
                    </a:ext>
                  </a:extLst>
                </a:gridCol>
                <a:gridCol w="1353343">
                  <a:extLst>
                    <a:ext uri="{9D8B030D-6E8A-4147-A177-3AD203B41FA5}">
                      <a16:colId xmlns:a16="http://schemas.microsoft.com/office/drawing/2014/main" val="3319533561"/>
                    </a:ext>
                  </a:extLst>
                </a:gridCol>
                <a:gridCol w="929686">
                  <a:extLst>
                    <a:ext uri="{9D8B030D-6E8A-4147-A177-3AD203B41FA5}">
                      <a16:colId xmlns:a16="http://schemas.microsoft.com/office/drawing/2014/main" val="3842706194"/>
                    </a:ext>
                  </a:extLst>
                </a:gridCol>
                <a:gridCol w="1208202">
                  <a:extLst>
                    <a:ext uri="{9D8B030D-6E8A-4147-A177-3AD203B41FA5}">
                      <a16:colId xmlns:a16="http://schemas.microsoft.com/office/drawing/2014/main" val="1446136075"/>
                    </a:ext>
                  </a:extLst>
                </a:gridCol>
                <a:gridCol w="1082674">
                  <a:extLst>
                    <a:ext uri="{9D8B030D-6E8A-4147-A177-3AD203B41FA5}">
                      <a16:colId xmlns:a16="http://schemas.microsoft.com/office/drawing/2014/main" val="2931699174"/>
                    </a:ext>
                  </a:extLst>
                </a:gridCol>
                <a:gridCol w="929686">
                  <a:extLst>
                    <a:ext uri="{9D8B030D-6E8A-4147-A177-3AD203B41FA5}">
                      <a16:colId xmlns:a16="http://schemas.microsoft.com/office/drawing/2014/main" val="1324386803"/>
                    </a:ext>
                  </a:extLst>
                </a:gridCol>
                <a:gridCol w="643327">
                  <a:extLst>
                    <a:ext uri="{9D8B030D-6E8A-4147-A177-3AD203B41FA5}">
                      <a16:colId xmlns:a16="http://schemas.microsoft.com/office/drawing/2014/main" val="1688614181"/>
                    </a:ext>
                  </a:extLst>
                </a:gridCol>
              </a:tblGrid>
              <a:tr h="33153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2023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zbývá (2024)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07665"/>
                  </a:ext>
                </a:extLst>
              </a:tr>
              <a:tr h="86198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vyhlášená výše alokace v CZV (2023)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výše podaných projektů v CZV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 počet podaných  projektů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žadatelé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potencionální žadatelé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záměr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rozpočet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termín realizace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775461"/>
                  </a:ext>
                </a:extLst>
              </a:tr>
              <a:tr h="58349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DOPRAVA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1 500 000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1 500 000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Bratronice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Červený  Újezd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chodníky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4 000 000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21280"/>
                  </a:ext>
                </a:extLst>
              </a:tr>
              <a:tr h="66306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ŠKOLSTVÍ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8 500 000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6 302 497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Hudlice, Broumy, Vráž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</a:rPr>
                        <a:t>2 197 503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Bratronice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podkroví ZŠ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5 000 000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494987"/>
                  </a:ext>
                </a:extLst>
              </a:tr>
              <a:tr h="33153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KULTURA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3 500 000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2 773 925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Nižbor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726 075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356493"/>
                  </a:ext>
                </a:extLst>
              </a:tr>
              <a:tr h="66306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VEŘEJNÉ PROSTRANSTVÍ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501 571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501 571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137782"/>
                  </a:ext>
                </a:extLst>
              </a:tr>
              <a:tr h="67963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celkem alokace do výše max. 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14 001 571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10 576 422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FF0066"/>
                          </a:solidFill>
                          <a:effectLst/>
                          <a:latin typeface="Corbel" panose="020B0503020204020204" pitchFamily="34" charset="0"/>
                        </a:rPr>
                        <a:t>3 425 149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327117"/>
                  </a:ext>
                </a:extLst>
              </a:tr>
            </a:tbl>
          </a:graphicData>
        </a:graphic>
      </p:graphicFrame>
      <p:sp>
        <p:nvSpPr>
          <p:cNvPr id="10" name="TextovéPole 9">
            <a:extLst>
              <a:ext uri="{FF2B5EF4-FFF2-40B4-BE49-F238E27FC236}">
                <a16:creationId xmlns:a16="http://schemas.microsoft.com/office/drawing/2014/main" id="{5D97175E-5FFC-0864-C5DC-1CBB21EDFD02}"/>
              </a:ext>
            </a:extLst>
          </p:cNvPr>
          <p:cNvSpPr txBox="1"/>
          <p:nvPr/>
        </p:nvSpPr>
        <p:spPr>
          <a:xfrm>
            <a:off x="399553" y="1008029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>
                <a:solidFill>
                  <a:srgbClr val="1B75BC"/>
                </a:solidFill>
                <a:latin typeface="Corbel" panose="020B0503020204020204" pitchFamily="34" charset="0"/>
              </a:rPr>
              <a:t>Projekty MAS v IROP21+</a:t>
            </a:r>
            <a:endParaRPr lang="cs-CZ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0FC09AC-3D48-519F-0739-F2D434A46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96" y="282534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91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728575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Parametry výzev IROP21+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Min. počet bodů je 10.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Připravenost: stavební povolení/zpracovaný položkový rozpočet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Usnesení rady/zastupitelstva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Konzultace na MAS (skupinová a individuální)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Soulad se strategií obce/mikroregionu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000">
                <a:solidFill>
                  <a:srgbClr val="C00000"/>
                </a:solidFill>
                <a:latin typeface="Corbel" panose="020B0503020204020204" pitchFamily="34" charset="0"/>
              </a:rPr>
              <a:t>Pozor! Po vydání souladu je nutné podat žádost do ISKP21+ do 120 PD – spolupodepisuje MAS.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518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20" y="1874917"/>
            <a:ext cx="8006990" cy="87277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SZP</a:t>
            </a:r>
            <a:b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Společná zemědělská politika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1026" name="Picture 2" descr="Obecné informace - Státní zemědělský intervenční fond">
            <a:extLst>
              <a:ext uri="{FF2B5EF4-FFF2-40B4-BE49-F238E27FC236}">
                <a16:creationId xmlns:a16="http://schemas.microsoft.com/office/drawing/2014/main" id="{72ECD544-CA83-08CD-07C9-E43E90BBD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943225"/>
            <a:ext cx="47053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962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432" y="1236530"/>
            <a:ext cx="7866654" cy="581025"/>
          </a:xfrm>
        </p:spPr>
        <p:txBody>
          <a:bodyPr>
            <a:noAutofit/>
          </a:bodyPr>
          <a:lstStyle/>
          <a:p>
            <a:pPr algn="l"/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Výzvy MAS </a:t>
            </a:r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000" b="1">
                <a:solidFill>
                  <a:srgbClr val="1B75BC"/>
                </a:solidFill>
                <a:latin typeface="Corbel" panose="020B0503020204020204" pitchFamily="34" charset="0"/>
              </a:rPr>
              <a:t>https://www.mezihrady.cz/dotaceenergetika/op-2021-2027/sp-szp/</a:t>
            </a: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endParaRPr lang="cs-CZ" sz="2600" b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CCB8732-D016-55F2-7517-60FE8C2273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00" t="11285" r="27025" b="32540"/>
          <a:stretch/>
        </p:blipFill>
        <p:spPr>
          <a:xfrm>
            <a:off x="678632" y="1903600"/>
            <a:ext cx="7140626" cy="484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81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44DB2-32B6-AC1A-B2AE-7F4099A8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298BFE-493E-DA60-89A6-031BF1B37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46" y="1212006"/>
            <a:ext cx="7220949" cy="581025"/>
          </a:xfrm>
        </p:spPr>
        <p:txBody>
          <a:bodyPr>
            <a:noAutofit/>
          </a:bodyPr>
          <a:lstStyle/>
          <a:p>
            <a:pPr algn="l"/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Portál farmáře </a:t>
            </a:r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000" b="1">
                <a:solidFill>
                  <a:srgbClr val="1B75BC"/>
                </a:solidFill>
                <a:latin typeface="Corbel" panose="020B0503020204020204" pitchFamily="34" charset="0"/>
              </a:rPr>
              <a:t>https://www.szif.cz/irj/portal/pf/pf-uvod</a:t>
            </a: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endParaRPr lang="cs-CZ" sz="2600" b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8E9D90-8123-BFEE-7CEC-3E2C02B1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0E37B18-5B7E-8289-62A9-61B9F3E686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" t="17460" r="3839" b="10635"/>
          <a:stretch/>
        </p:blipFill>
        <p:spPr>
          <a:xfrm>
            <a:off x="310243" y="1793031"/>
            <a:ext cx="11571514" cy="493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64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42" y="897550"/>
            <a:ext cx="11445045" cy="956558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Jak postupovat při podání žádosti o dotaci?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49" y="1717675"/>
            <a:ext cx="11435410" cy="3822090"/>
          </a:xfrm>
        </p:spPr>
        <p:txBody>
          <a:bodyPr numCol="1">
            <a:noAutofit/>
          </a:bodyPr>
          <a:lstStyle/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kona muž panáček. práce u počítače fototapeta • fototapety počítač, ikona,  židle | myloview.cz">
            <a:extLst>
              <a:ext uri="{FF2B5EF4-FFF2-40B4-BE49-F238E27FC236}">
                <a16:creationId xmlns:a16="http://schemas.microsoft.com/office/drawing/2014/main" id="{C67205B5-7A5E-1C69-EC37-ADA88038C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4" b="12699"/>
          <a:stretch/>
        </p:blipFill>
        <p:spPr bwMode="auto">
          <a:xfrm>
            <a:off x="63971" y="1745328"/>
            <a:ext cx="991748" cy="7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89A7569E-4812-DFBB-E69C-E43DC2734E8C}"/>
              </a:ext>
            </a:extLst>
          </p:cNvPr>
          <p:cNvSpPr/>
          <p:nvPr/>
        </p:nvSpPr>
        <p:spPr>
          <a:xfrm>
            <a:off x="1007445" y="1837928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4" name="Picture 6" descr="SZIF Státní zemědělský intervenční fond | LinkedIn">
            <a:extLst>
              <a:ext uri="{FF2B5EF4-FFF2-40B4-BE49-F238E27FC236}">
                <a16:creationId xmlns:a16="http://schemas.microsoft.com/office/drawing/2014/main" id="{4DACA8C1-3350-73AD-AD1A-51C7C1E07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802" y="1347595"/>
            <a:ext cx="1653383" cy="165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rázek 19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7A294E79-BC7A-6E90-CB6B-2DED84EE2DF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833" t="22223" r="60814" b="70105"/>
          <a:stretch/>
        </p:blipFill>
        <p:spPr bwMode="auto">
          <a:xfrm>
            <a:off x="4951377" y="1910947"/>
            <a:ext cx="1925009" cy="5029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E738C39-7DF7-F239-4429-4AAD82546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904" y="1745328"/>
            <a:ext cx="1918939" cy="852962"/>
          </a:xfrm>
          <a:prstGeom prst="rect">
            <a:avLst/>
          </a:prstGeom>
        </p:spPr>
      </p:pic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CC0E9E82-DD3C-12FD-2569-B3795DE1AAD2}"/>
              </a:ext>
            </a:extLst>
          </p:cNvPr>
          <p:cNvSpPr/>
          <p:nvPr/>
        </p:nvSpPr>
        <p:spPr>
          <a:xfrm>
            <a:off x="3507189" y="1837928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B46DFD28-9C7F-79B6-AA55-A6E78641D9CF}"/>
              </a:ext>
            </a:extLst>
          </p:cNvPr>
          <p:cNvSpPr/>
          <p:nvPr/>
        </p:nvSpPr>
        <p:spPr>
          <a:xfrm>
            <a:off x="7099420" y="1860070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405A5915-7BA1-29CE-3229-05A17B695DE6}"/>
              </a:ext>
            </a:extLst>
          </p:cNvPr>
          <p:cNvSpPr/>
          <p:nvPr/>
        </p:nvSpPr>
        <p:spPr>
          <a:xfrm>
            <a:off x="9547281" y="1860071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Picture 2" descr="Ikona muž panáček. práce u počítače fototapeta • fototapety počítač, ikona,  židle | myloview.cz">
            <a:extLst>
              <a:ext uri="{FF2B5EF4-FFF2-40B4-BE49-F238E27FC236}">
                <a16:creationId xmlns:a16="http://schemas.microsoft.com/office/drawing/2014/main" id="{E0B80C69-9200-A1E9-E1C7-B90ADCD3B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4" b="12699"/>
          <a:stretch/>
        </p:blipFill>
        <p:spPr bwMode="auto">
          <a:xfrm>
            <a:off x="3947910" y="1745328"/>
            <a:ext cx="991748" cy="7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ABBCF22D-2240-EE5A-1D61-445D0156E3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33" y="1717675"/>
            <a:ext cx="1918939" cy="852962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DE23E931-F03D-9ED4-BCA8-6A4FB86FDEC1}"/>
              </a:ext>
            </a:extLst>
          </p:cNvPr>
          <p:cNvSpPr txBox="1"/>
          <p:nvPr/>
        </p:nvSpPr>
        <p:spPr>
          <a:xfrm>
            <a:off x="196451" y="2555017"/>
            <a:ext cx="99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Sepsání záměru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1C17CC6-7548-2956-7AF3-7E3E71A2CA9D}"/>
              </a:ext>
            </a:extLst>
          </p:cNvPr>
          <p:cNvSpPr txBox="1"/>
          <p:nvPr/>
        </p:nvSpPr>
        <p:spPr>
          <a:xfrm>
            <a:off x="1522089" y="2628508"/>
            <a:ext cx="1918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>
                <a:solidFill>
                  <a:srgbClr val="FF0000"/>
                </a:solidFill>
              </a:rPr>
              <a:t>Konzultace s MAS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FA449E43-E3DB-263D-0EC1-3FC3CD20C0FD}"/>
              </a:ext>
            </a:extLst>
          </p:cNvPr>
          <p:cNvSpPr txBox="1"/>
          <p:nvPr/>
        </p:nvSpPr>
        <p:spPr>
          <a:xfrm>
            <a:off x="3889682" y="2628508"/>
            <a:ext cx="3465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Podání projektu na MAS – přes  Portál farmáře (PF)!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AB330B1-A4BF-D7EE-EE51-0C057915FBFD}"/>
              </a:ext>
            </a:extLst>
          </p:cNvPr>
          <p:cNvSpPr txBox="1"/>
          <p:nvPr/>
        </p:nvSpPr>
        <p:spPr>
          <a:xfrm>
            <a:off x="9845547" y="2461405"/>
            <a:ext cx="2157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Podání projektu na SZIF přes PF – v </a:t>
            </a:r>
            <a:r>
              <a:rPr lang="cs-CZ" u="sng"/>
              <a:t>termínu určeném výzvou</a:t>
            </a:r>
            <a:r>
              <a:rPr lang="cs-CZ"/>
              <a:t>!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52411CC-3C42-DC80-735D-A1BAA1971ED0}"/>
              </a:ext>
            </a:extLst>
          </p:cNvPr>
          <p:cNvSpPr txBox="1"/>
          <p:nvPr/>
        </p:nvSpPr>
        <p:spPr>
          <a:xfrm>
            <a:off x="7578588" y="2495649"/>
            <a:ext cx="1962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Kontrola, hodnocení a výběr na MAS – MAS žádost elektronicky podepíše a přes PF předá žadateli nejpozději </a:t>
            </a:r>
            <a:r>
              <a:rPr lang="cs-CZ" b="1" u="sng"/>
              <a:t>3 dny </a:t>
            </a:r>
            <a:r>
              <a:rPr lang="cs-CZ"/>
              <a:t>před termínem registrace na SZIF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3D67343-3EDD-DC14-FF8B-B8911E9C4355}"/>
              </a:ext>
            </a:extLst>
          </p:cNvPr>
          <p:cNvSpPr txBox="1"/>
          <p:nvPr/>
        </p:nvSpPr>
        <p:spPr>
          <a:xfrm>
            <a:off x="566928" y="4187952"/>
            <a:ext cx="5989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1"/>
              <a:t>Kdo nemá zřízen přístup do Portálu farmáře, nutno si zažádat. Žádost k vyplnění </a:t>
            </a:r>
            <a:r>
              <a:rPr lang="cs-CZ" b="1" i="1">
                <a:hlinkClick r:id="rId10"/>
              </a:rPr>
              <a:t>zde</a:t>
            </a:r>
            <a:r>
              <a:rPr lang="cs-CZ" b="1" i="1"/>
              <a:t> a pokyny pro její odeslání </a:t>
            </a:r>
            <a:r>
              <a:rPr lang="cs-CZ" b="1" i="1">
                <a:hlinkClick r:id="rId11"/>
              </a:rPr>
              <a:t>zde</a:t>
            </a:r>
            <a:r>
              <a:rPr lang="cs-CZ" b="1" i="1"/>
              <a:t> (žádá se SZIF osobně nebo datovou schránkou). </a:t>
            </a:r>
          </a:p>
        </p:txBody>
      </p:sp>
    </p:spTree>
    <p:extLst>
      <p:ext uri="{BB962C8B-B14F-4D97-AF65-F5344CB8AC3E}">
        <p14:creationId xmlns:p14="http://schemas.microsoft.com/office/powerpoint/2010/main" val="218681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466466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Parametry 1. výzvy SZP (2024)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534886"/>
            <a:ext cx="11435410" cy="4254694"/>
          </a:xfrm>
        </p:spPr>
        <p:txBody>
          <a:bodyPr numCol="1"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Termín příjmu žádostí: 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od 8.4.2024 do </a:t>
            </a:r>
            <a:r>
              <a:rPr lang="cs-CZ" sz="2000"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.5.2024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Termín registrace na RO SZIF: 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28.6.2024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Celková výše alokace:  </a:t>
            </a:r>
            <a:r>
              <a:rPr lang="cs-CZ" sz="2000" err="1">
                <a:solidFill>
                  <a:schemeClr val="accent4">
                    <a:lumMod val="75000"/>
                  </a:schemeClr>
                </a:solidFill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Fiche</a:t>
            </a:r>
            <a:r>
              <a:rPr lang="cs-CZ" sz="2000">
                <a:solidFill>
                  <a:schemeClr val="accent4">
                    <a:lumMod val="75000"/>
                  </a:schemeClr>
                </a:solidFill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5: 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 mil. Kč</a:t>
            </a:r>
            <a:r>
              <a:rPr lang="cs-CZ" sz="2000"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err="1">
                <a:solidFill>
                  <a:schemeClr val="accent6">
                    <a:lumMod val="75000"/>
                  </a:schemeClr>
                </a:solidFill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Fiche</a:t>
            </a:r>
            <a:r>
              <a:rPr lang="cs-CZ" sz="2000">
                <a:solidFill>
                  <a:schemeClr val="accent6">
                    <a:lumMod val="75000"/>
                  </a:schemeClr>
                </a:solidFill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6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800 tisíc Kč 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Financování: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ex-post, dotace  80%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Výše způsobilých výdajů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: min. 100 000,- Kč, max. 2 mil Kč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Žadatelé: 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obce, svazky obcí, jejich příspěvkové organizace (např. ZŠ, MŠ), NNO (např. Sokol), u </a:t>
            </a:r>
            <a:r>
              <a:rPr lang="cs-CZ" sz="1800" err="1">
                <a:latin typeface="Corbel" panose="020B0503020204020204" pitchFamily="34" charset="0"/>
                <a:cs typeface="Arial" panose="020B0604020202020204" pitchFamily="34" charset="0"/>
              </a:rPr>
              <a:t>Fiche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 6 navíc zemědělský  podnikatel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dokument: </a:t>
            </a:r>
            <a:r>
              <a:rPr lang="cs-CZ" sz="1200">
                <a:solidFill>
                  <a:srgbClr val="00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cs-CZ" sz="1200" b="1" i="0" u="none" strike="noStrike" baseline="0">
                <a:solidFill>
                  <a:srgbClr val="FF0000"/>
                </a:solidFill>
                <a:latin typeface="Corbel" panose="020B0503020204020204" pitchFamily="34" charset="0"/>
                <a:hlinkClick r:id="rId3"/>
              </a:rPr>
              <a:t>PRAVIDLA, kterými se stanovují podmínky pro poskytování dotace na projekty rozvoje venkova v rámci Strategického plánu SZP na období 2023–2027 </a:t>
            </a: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747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499123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 výzvy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567544"/>
            <a:ext cx="11435410" cy="3931768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Platby v hotovosti pouze do 100 000,- Kč (účetní doklad)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Realizace projektu vč. podání Žádosti o platbu nejpozději do 24 měsíců od podpisu Dohody </a:t>
            </a:r>
            <a:r>
              <a:rPr lang="cs-CZ" sz="1600" i="1">
                <a:latin typeface="Corbel" panose="020B0503020204020204" pitchFamily="34" charset="0"/>
                <a:cs typeface="Arial" panose="020B0604020202020204" pitchFamily="34" charset="0"/>
              </a:rPr>
              <a:t>(pokud z preferenčních kritérií nevyplývá jinak) </a:t>
            </a:r>
            <a:endParaRPr lang="cs-CZ" sz="2000" i="1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 algn="just">
              <a:spcBef>
                <a:spcPts val="10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Změny projektu mají svá pravidla – </a:t>
            </a: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nutno konzultovat s MAS před samotným provedením změny!!!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Způsobilé výdaje:</a:t>
            </a: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investice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 (tj. na výdaje na výstavbu, pořízení nebo zhodnocení nemovitého majetku, nákup nových strojů a vybavení)</a:t>
            </a: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drobný dlouhodobý hmotný majetek</a:t>
            </a: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neinvestiční výdaje</a:t>
            </a:r>
            <a:endParaRPr lang="cs-CZ" sz="16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náklady spojené s přípravou a realizací projektu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 se stavebními výdaji (PD, posudky) – pokud vznikly nejdříve ke dni 1. 1. 2023 a ve výši max. 7 % způsobilých stavebních výdajů </a:t>
            </a:r>
          </a:p>
          <a:p>
            <a:pPr marL="228600" lvl="1" algn="just">
              <a:spcBef>
                <a:spcPts val="10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Nově je posuzována inovativnost a přidaná hodnota projektu!!!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48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3A26-88CE-594D-CBF9-3526C9403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9C2EF7-CA83-1A5F-BF27-B40DB515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59656"/>
            <a:ext cx="11445045" cy="499123"/>
          </a:xfrm>
        </p:spPr>
        <p:txBody>
          <a:bodyPr>
            <a:noAutofit/>
          </a:bodyPr>
          <a:lstStyle/>
          <a:p>
            <a:r>
              <a:rPr lang="cs-CZ" sz="2600" b="1" dirty="0">
                <a:solidFill>
                  <a:srgbClr val="1B75BC"/>
                </a:solidFill>
                <a:latin typeface="Corbel" panose="020B0503020204020204" pitchFamily="34" charset="0"/>
              </a:rPr>
              <a:t>Inovativnost a přidaná hodnota projektu </a:t>
            </a:r>
            <a:r>
              <a:rPr lang="cs-CZ" sz="2600" b="1" dirty="0">
                <a:solidFill>
                  <a:srgbClr val="FF0000"/>
                </a:solidFill>
                <a:latin typeface="Corbel" panose="020B0503020204020204" pitchFamily="34" charset="0"/>
              </a:rPr>
              <a:t>= čeká se na metodické upřesnění SZIF</a:t>
            </a:r>
            <a:endParaRPr lang="cs-CZ" sz="2600" b="1" dirty="0">
              <a:solidFill>
                <a:srgbClr val="FF0000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300517-1E71-0042-F81F-E3999DC64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46044"/>
            <a:ext cx="11435410" cy="3703196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900" b="1" dirty="0">
                <a:latin typeface="Corbel" panose="020B0503020204020204" pitchFamily="34" charset="0"/>
                <a:cs typeface="Arial" panose="020B0604020202020204" pitchFamily="34" charset="0"/>
              </a:rPr>
              <a:t>Inovativnost </a:t>
            </a:r>
            <a:r>
              <a:rPr lang="cs-CZ" sz="1900" dirty="0">
                <a:latin typeface="Corbel" panose="020B0503020204020204" pitchFamily="34" charset="0"/>
                <a:cs typeface="Arial" panose="020B0604020202020204" pitchFamily="34" charset="0"/>
              </a:rPr>
              <a:t>= příklady: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Corbel" panose="020B0503020204020204" pitchFamily="34" charset="0"/>
                <a:cs typeface="Arial" panose="020B0604020202020204" pitchFamily="34" charset="0"/>
              </a:rPr>
              <a:t>chytré technologie - Wi-Fi připojení, nabíjecí stanice pro mobilní zařízení, interaktivní informační panely, sledování a regulace teploty a času vaření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Corbel" panose="020B0503020204020204" pitchFamily="34" charset="0"/>
                <a:cs typeface="Arial" panose="020B0604020202020204" pitchFamily="34" charset="0"/>
              </a:rPr>
              <a:t>přístupnost pro všechny - zajištění bezbariérové přístupnosti pro všechny návštěvníky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Corbel" panose="020B0503020204020204" pitchFamily="34" charset="0"/>
                <a:cs typeface="Arial" panose="020B0604020202020204" pitchFamily="34" charset="0"/>
              </a:rPr>
              <a:t>komunitní zapojení - zapojení místní komunity do procesu plánování a realizace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Corbel" panose="020B0503020204020204" pitchFamily="34" charset="0"/>
                <a:cs typeface="Arial" panose="020B0604020202020204" pitchFamily="34" charset="0"/>
              </a:rPr>
              <a:t>energetická účinnost - volba spotřebičů s nízkou spotřebou energie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Corbel" panose="020B0503020204020204" pitchFamily="34" charset="0"/>
                <a:cs typeface="Arial" panose="020B0604020202020204" pitchFamily="34" charset="0"/>
              </a:rPr>
              <a:t>udržitelnost - recyklovatelné materiály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900" b="1" dirty="0">
                <a:latin typeface="Corbel" panose="020B0503020204020204" pitchFamily="34" charset="0"/>
                <a:cs typeface="Arial" panose="020B0604020202020204" pitchFamily="34" charset="0"/>
              </a:rPr>
              <a:t>Přidaná hodnota projektu </a:t>
            </a:r>
            <a:r>
              <a:rPr lang="cs-CZ" sz="1900" dirty="0">
                <a:latin typeface="Corbel" panose="020B0503020204020204" pitchFamily="34" charset="0"/>
                <a:cs typeface="Arial" panose="020B0604020202020204" pitchFamily="34" charset="0"/>
              </a:rPr>
              <a:t>= projekt přináší pro území MAS efekty, které by jinak nepřišly nebo by to bylo problematické např. podnícení dalších investic, ke kterým dojde realizací projektu; jiné dotační tituly mají nastavena hodnotící kritéria tak, že v konkurenci ostatních žadatelů z celé ČR nezíská žadatel z našeho území dostatečný počet bodů a jeho projekt nemůže být podpořen; výše poskytované dotace u jiných dotačních titulů je nižší atp.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488BE32-3CD4-3D04-AA27-61FABE83D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20" y="391366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0F3DB86-B755-5BAF-1857-F5A750839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75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7DA72-087E-627C-7F0C-3EFF7FEB3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C7FC7D-26C5-41E2-AE9A-F5423D76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151861"/>
            <a:ext cx="11445045" cy="581025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 výzvy – nezpůsobilé výdaje např.: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7DE507-8443-5422-43E7-D31DC6612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95" y="1755330"/>
            <a:ext cx="11109819" cy="3950809"/>
          </a:xfrm>
        </p:spPr>
        <p:txBody>
          <a:bodyPr numCol="1">
            <a:noAutofit/>
          </a:bodyPr>
          <a:lstStyle/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1">
                <a:solidFill>
                  <a:srgbClr val="000000"/>
                </a:solidFill>
              </a:rPr>
              <a:t>pořízení použitého movitého majetku </a:t>
            </a:r>
            <a:r>
              <a:rPr lang="cs-CZ" sz="1800">
                <a:solidFill>
                  <a:srgbClr val="000000"/>
                </a:solidFill>
              </a:rPr>
              <a:t>(řadí se i majetek vyrobený před více jak 3 roky před podání ŽOD na MAS)</a:t>
            </a:r>
            <a:endParaRPr lang="cs-CZ" sz="2400">
              <a:solidFill>
                <a:srgbClr val="000000"/>
              </a:solidFill>
            </a:endParaRP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1">
                <a:solidFill>
                  <a:srgbClr val="000000"/>
                </a:solidFill>
              </a:rPr>
              <a:t>prosté nahrazení investice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>
                <a:solidFill>
                  <a:srgbClr val="000000"/>
                </a:solidFill>
              </a:rPr>
              <a:t>nákup jednoletých rostlin a jejich vysazování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>
                <a:solidFill>
                  <a:srgbClr val="000000"/>
                </a:solidFill>
              </a:rPr>
              <a:t>DPH u plátců DPH za předpokladu, že si mohou DPH nárokovat u FÚ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>
                <a:solidFill>
                  <a:srgbClr val="000000"/>
                </a:solidFill>
              </a:rPr>
              <a:t>jakékoli závlahové systémy, studny včetně průzkumných vrtů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>
                <a:solidFill>
                  <a:srgbClr val="000000"/>
                </a:solidFill>
              </a:rPr>
              <a:t>inženýrské sítě včetně přípojek kromě rozvodů uvnitř staveb a na pozemcích žadatele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>
                <a:solidFill>
                  <a:srgbClr val="000000"/>
                </a:solidFill>
              </a:rPr>
              <a:t>nákup dopravních prostředků určených zejména pro osobní přepravu (vozidla kategorie M)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>
                <a:solidFill>
                  <a:srgbClr val="000000"/>
                </a:solidFill>
              </a:rPr>
              <a:t>provozní náklady včetně spotřebního materiálu</a:t>
            </a:r>
          </a:p>
          <a:p>
            <a:endParaRPr lang="cs-CZ" sz="1800" b="0" i="0" u="none" strike="noStrike" baseline="0">
              <a:solidFill>
                <a:srgbClr val="000000"/>
              </a:solidFill>
            </a:endParaRP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1400">
              <a:solidFill>
                <a:srgbClr val="000000"/>
              </a:solidFill>
            </a:endParaRPr>
          </a:p>
          <a:p>
            <a:endParaRPr lang="cs-CZ" sz="1400">
              <a:solidFill>
                <a:srgbClr val="000000"/>
              </a:solidFill>
            </a:endParaRPr>
          </a:p>
          <a:p>
            <a:endParaRPr lang="cs-CZ" sz="1800" b="0" i="0" u="none" strike="noStrike" baseline="0">
              <a:solidFill>
                <a:srgbClr val="000000"/>
              </a:solidFill>
            </a:endParaRP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1400" b="0" i="0" u="none" strike="noStrike" baseline="0">
              <a:solidFill>
                <a:srgbClr val="000000"/>
              </a:solidFill>
            </a:endParaRPr>
          </a:p>
          <a:p>
            <a:endParaRPr lang="cs-CZ" sz="1800" b="0" i="0" u="none" strike="noStrike" baseline="0">
              <a:solidFill>
                <a:srgbClr val="000000"/>
              </a:solidFill>
            </a:endParaRP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03C906EE-C662-923F-BD3B-6F57677A8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4374738-CAE6-BB05-13A3-A368AAF50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33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BAEC-BCA9-D2B6-B13B-4020F2CAB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242DA7-685A-3925-8B1A-3F41C249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28" y="1021398"/>
            <a:ext cx="11445045" cy="481744"/>
          </a:xfrm>
        </p:spPr>
        <p:txBody>
          <a:bodyPr>
            <a:noAutofit/>
          </a:bodyPr>
          <a:lstStyle/>
          <a:p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 výzvy - povinné přílohy</a:t>
            </a:r>
            <a:endParaRPr lang="cs-CZ" sz="24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CAFBED-B1DA-1671-AE4A-6E9E53A77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28" y="1457421"/>
            <a:ext cx="11435410" cy="4379181"/>
          </a:xfrm>
        </p:spPr>
        <p:txBody>
          <a:bodyPr numCol="1"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1600" b="1">
                <a:latin typeface="Corbel" panose="020B0503020204020204" pitchFamily="34" charset="0"/>
              </a:rPr>
              <a:t>Při podání žádosti o dotaci: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fotodokumentace výchozího stavu </a:t>
            </a:r>
            <a:r>
              <a:rPr lang="cs-CZ" sz="1600" i="1">
                <a:latin typeface="Corbel" panose="020B0503020204020204" pitchFamily="34" charset="0"/>
              </a:rPr>
              <a:t>(stavební projekty)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pravomocné/platné stavební povolení </a:t>
            </a:r>
            <a:r>
              <a:rPr lang="cs-CZ" sz="1600" i="1">
                <a:latin typeface="Corbel" panose="020B0503020204020204" pitchFamily="34" charset="0"/>
              </a:rPr>
              <a:t>(je-li relevantní) </a:t>
            </a:r>
            <a:r>
              <a:rPr lang="cs-CZ" sz="1600">
                <a:latin typeface="Corbel" panose="020B0503020204020204" pitchFamily="34" charset="0"/>
              </a:rPr>
              <a:t>+ orazítkovaná PD stavebním úřadem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rozpočet dle ÚRS </a:t>
            </a:r>
            <a:r>
              <a:rPr lang="cs-CZ" sz="1600" i="1">
                <a:latin typeface="Corbel" panose="020B0503020204020204" pitchFamily="34" charset="0"/>
              </a:rPr>
              <a:t>(stavební projekty)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stanovisko životního prostředí </a:t>
            </a:r>
            <a:r>
              <a:rPr lang="cs-CZ" sz="1600" i="1">
                <a:latin typeface="Corbel" panose="020B0503020204020204" pitchFamily="34" charset="0"/>
              </a:rPr>
              <a:t>(je-li relevantní) </a:t>
            </a:r>
            <a:endParaRPr lang="cs-CZ" sz="1600">
              <a:latin typeface="Corbel" panose="020B0503020204020204" pitchFamily="34" charset="0"/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pl-PL" sz="1600">
                <a:latin typeface="Corbel" panose="020B0503020204020204" pitchFamily="34" charset="0"/>
              </a:rPr>
              <a:t>prohlášení o zařazení podniku do kategorie mikropodniků, malých a středních podniků </a:t>
            </a:r>
            <a:r>
              <a:rPr lang="cs-CZ" sz="1600" i="1">
                <a:latin typeface="Corbel" panose="020B0503020204020204" pitchFamily="34" charset="0"/>
              </a:rPr>
              <a:t>(je-li relevantní) </a:t>
            </a:r>
            <a:endParaRPr lang="pl-PL" sz="1600">
              <a:latin typeface="Corbel" panose="020B0503020204020204" pitchFamily="34" charset="0"/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+ přílohy dle charakteru projektu/žadatele (např. výpis z KN, zákres do mapy…)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1600" b="1">
                <a:latin typeface="Corbel" panose="020B0503020204020204" pitchFamily="34" charset="0"/>
              </a:rPr>
              <a:t>Po podání žádosti o dotaci: </a:t>
            </a:r>
            <a:r>
              <a:rPr lang="cs-CZ" sz="1600">
                <a:latin typeface="Corbel" panose="020B0503020204020204" pitchFamily="34" charset="0"/>
              </a:rPr>
              <a:t>dokumentace k výběru dodavatele u nákupu nad 500 tis. Kč</a:t>
            </a:r>
            <a:r>
              <a:rPr lang="cs-CZ" sz="1600" i="1">
                <a:latin typeface="Corbel" panose="020B0503020204020204" pitchFamily="34" charset="0"/>
              </a:rPr>
              <a:t> </a:t>
            </a:r>
            <a:endParaRPr lang="pl-PL" sz="1600">
              <a:latin typeface="Corbel" panose="020B0503020204020204" pitchFamily="34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1600" b="1">
                <a:latin typeface="Corbel" panose="020B0503020204020204" pitchFamily="34" charset="0"/>
              </a:rPr>
              <a:t>Pro uzavření Dohody: </a:t>
            </a:r>
            <a:r>
              <a:rPr lang="cs-CZ" sz="1600">
                <a:latin typeface="Corbel" panose="020B0503020204020204" pitchFamily="34" charset="0"/>
              </a:rPr>
              <a:t>potvrzení FÚ o bezdlužnosti, čestné prohlášení k de minimis (</a:t>
            </a:r>
            <a:r>
              <a:rPr lang="cs-CZ" sz="1600" i="1">
                <a:latin typeface="Corbel" panose="020B0503020204020204" pitchFamily="34" charset="0"/>
              </a:rPr>
              <a:t>je-li relevantní)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1600" b="1">
                <a:latin typeface="Corbel" panose="020B0503020204020204" pitchFamily="34" charset="0"/>
              </a:rPr>
              <a:t>Při podání žádosti o platbu: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potvrzení FÚ o bezdlužnosti 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doklad o vedení </a:t>
            </a:r>
            <a:r>
              <a:rPr lang="cs-CZ" sz="1600" err="1">
                <a:latin typeface="Corbel" panose="020B0503020204020204" pitchFamily="34" charset="0"/>
              </a:rPr>
              <a:t>bank.účtu</a:t>
            </a:r>
            <a:r>
              <a:rPr lang="cs-CZ" sz="1600">
                <a:latin typeface="Corbel" panose="020B0503020204020204" pitchFamily="34" charset="0"/>
              </a:rPr>
              <a:t> + výpis úhrad, účetní/daňové doklady (faktury vč. výrobních čísel strojů, či technologií, paragony)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kolaudační souhlas, soupis stavebních prací s výkazem výměr a položkový rozpočet fakturovaných výdajů 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technický průkaz 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dokumentace k výběru dodavatele u nákupu do 500 tis. Kč bez DPH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fotodokumentace vč. fotozáznamu výrobního nebo evidenčního čísla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8E5EBBED-7647-4267-E534-A6DF8D1A2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41EB643-C9A3-D47A-3BFE-1745CE01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0CB9118-C961-C378-1526-1C259943D009}"/>
              </a:ext>
            </a:extLst>
          </p:cNvPr>
          <p:cNvSpPr txBox="1"/>
          <p:nvPr/>
        </p:nvSpPr>
        <p:spPr>
          <a:xfrm>
            <a:off x="6875339" y="5282604"/>
            <a:ext cx="53166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>
                <a:solidFill>
                  <a:srgbClr val="1B75BC"/>
                </a:solidFill>
                <a:latin typeface="Corbel" panose="020B0503020204020204" pitchFamily="34" charset="0"/>
              </a:rPr>
              <a:t>Po dobu 5 let od proplacení dotace podávat MZ vždy k 31.7. Po dobu 10 let od proplacení dotace archivovat doklady a poskytnout případnou součinnost při kontrole po dobu 10 let. </a:t>
            </a:r>
            <a:endParaRPr lang="cs-CZ" sz="1600" b="1">
              <a:solidFill>
                <a:srgbClr val="1B75BC"/>
              </a:solidFill>
              <a:latin typeface="Corbel" panose="020B0503020204020204" pitchFamily="34" charset="0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7691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581025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Zadávání zakázek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59" y="1649445"/>
            <a:ext cx="11361645" cy="4140134"/>
          </a:xfrm>
        </p:spPr>
        <p:txBody>
          <a:bodyPr numCol="1">
            <a:no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  <a:cs typeface="Arial" panose="020B0604020202020204" pitchFamily="34" charset="0"/>
              </a:rPr>
              <a:t>do 100 tis. Kč bez DPH 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– </a:t>
            </a:r>
            <a:r>
              <a:rPr lang="cs-CZ" sz="1800" u="sng">
                <a:latin typeface="Corbel" panose="020B0503020204020204" pitchFamily="34" charset="0"/>
                <a:cs typeface="Arial" panose="020B0604020202020204" pitchFamily="34" charset="0"/>
              </a:rPr>
              <a:t>přímý nákup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, doložit účetní/daňový doklad k ŽOP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  <a:cs typeface="Arial" panose="020B0604020202020204" pitchFamily="34" charset="0"/>
              </a:rPr>
              <a:t>od 100 tis. Kč do  500 tis. Kč bez DPH – </a:t>
            </a:r>
            <a:r>
              <a:rPr lang="cs-CZ" sz="1800" u="sng">
                <a:latin typeface="Corbel" panose="020B0503020204020204" pitchFamily="34" charset="0"/>
                <a:cs typeface="Arial" panose="020B0604020202020204" pitchFamily="34" charset="0"/>
              </a:rPr>
              <a:t>přímý nákup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, doložit objednávku (lze i internetovou) nebo smlouvu k ŽOP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  <a:cs typeface="Arial" panose="020B0604020202020204" pitchFamily="34" charset="0"/>
              </a:rPr>
              <a:t>nad 500 tis. Kč bez DPH – </a:t>
            </a:r>
            <a:r>
              <a:rPr lang="cs-CZ" sz="1800" u="sng">
                <a:latin typeface="Corbel" panose="020B0503020204020204" pitchFamily="34" charset="0"/>
                <a:cs typeface="Arial" panose="020B0604020202020204" pitchFamily="34" charset="0"/>
              </a:rPr>
              <a:t>cenový marketing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, doložit kompletní dokumentaci k zrealizovaného výběru dodavatele vč. uzavřené smlouvy v termínu do 70. kalendářního dne od data podání ŽOD na RO SZIF uvedeného ve Výzvě MAS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povinnost zpracovat tabulku s uvedením alespoň 3 dodavatelů, která srozumitelně poskytne srovnatelný cenový přehled nebo automatický průzkum trhu prostřednictvím Elektronického tržiště (zakázku není možné zadat napřímo)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k podání cenové nabídky není možné vyzvat osobou blízkou / majetkově či personálně propojenou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vyhrává nejnižší cenová nabídka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zakázku nelze zadat účastníkovi, pokud je to v rozporu se sankcemi podle zákona upravujícího provádění mezinárodních sankcí (informace o aktuálních mezinárodních sankcích a sankcionovaných osobách a subjektech lze čerpat zde: </a:t>
            </a:r>
            <a:r>
              <a:rPr lang="cs-CZ" sz="1600">
                <a:latin typeface="Corbel" panose="020B0503020204020204" pitchFamily="34" charset="0"/>
                <a:hlinkClick r:id="rId3"/>
              </a:rPr>
              <a:t>https://www.sanctionsmap.eu/</a:t>
            </a:r>
            <a:r>
              <a:rPr lang="cs-CZ" sz="1600">
                <a:latin typeface="Corbel" panose="020B0503020204020204" pitchFamily="34" charset="0"/>
              </a:rPr>
              <a:t>) </a:t>
            </a:r>
          </a:p>
          <a:p>
            <a:pPr marL="0" indent="0" algn="ctr">
              <a:spcBef>
                <a:spcPts val="600"/>
              </a:spcBef>
              <a:buClr>
                <a:srgbClr val="1B75BC"/>
              </a:buClr>
              <a:buNone/>
            </a:pPr>
            <a:r>
              <a:rPr lang="cs-CZ" sz="19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Obecně ale platí!!! Na vyžádání je nutné vždy doložit hospodárnost výdaje = průzkum trhu.</a:t>
            </a:r>
          </a:p>
          <a:p>
            <a:pPr marL="457200" lvl="1" indent="0" algn="just">
              <a:spcBef>
                <a:spcPts val="600"/>
              </a:spcBef>
              <a:buClr>
                <a:srgbClr val="1B75BC"/>
              </a:buClr>
              <a:buNone/>
            </a:pPr>
            <a:endParaRPr lang="cs-CZ" sz="1800">
              <a:solidFill>
                <a:srgbClr val="FF0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1B75BC"/>
              </a:buClr>
              <a:buFont typeface="+mj-lt"/>
              <a:buAutoNum type="alphaLcParenR"/>
            </a:pPr>
            <a:endParaRPr lang="cs-CZ" sz="18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0F60404-23E8-3BCE-6638-294C6A3BED29}"/>
              </a:ext>
            </a:extLst>
          </p:cNvPr>
          <p:cNvSpPr txBox="1"/>
          <p:nvPr/>
        </p:nvSpPr>
        <p:spPr>
          <a:xfrm>
            <a:off x="6990876" y="5789580"/>
            <a:ext cx="5081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>
                <a:solidFill>
                  <a:srgbClr val="FF0066"/>
                </a:solidFill>
                <a:latin typeface="Corbel" panose="020B0503020204020204" pitchFamily="34" charset="0"/>
              </a:rPr>
              <a:t>Nutno se řídit </a:t>
            </a:r>
            <a:r>
              <a:rPr lang="cs-CZ" sz="140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Příručkou pro zadávání zakázek na projekty rozvoje venkova v rámci Strategického plánu SZP na období 2023–2027</a:t>
            </a:r>
            <a:r>
              <a:rPr lang="cs-CZ" sz="140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!</a:t>
            </a:r>
            <a:endParaRPr lang="cs-CZ" sz="1400" b="1">
              <a:solidFill>
                <a:srgbClr val="FF0066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20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22" y="1370955"/>
            <a:ext cx="11445045" cy="581025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FICHE 5 – ZÁKLADNÍ SLUŽBY A OBNOVA OBCÍ – aktivity:</a:t>
            </a:r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 marL="457200" indent="-457200" algn="just"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Kulturní, spolková a společenská zařízení, včetně komunitních center, center vzdělávání a knihoven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(WC, šatny, party stany, ozvučení, podia)</a:t>
            </a:r>
          </a:p>
          <a:p>
            <a:pPr marL="457200" indent="-457200" algn="just"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Drobná infrastruktura a základní služby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(zastávky veřejné dopravy, hřbitovy, dětská hřiště a sportoviště, prostory pro separaci odpadů, komunální technika včetně zázemí)</a:t>
            </a:r>
          </a:p>
          <a:p>
            <a:pPr marL="457200" indent="-457200" algn="just"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Drobné památky místního významu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(smírčí kříže, křížky, pomníky padlým, historické pamětní desky, boží muka, kapličky, zvoničky, kašny)</a:t>
            </a:r>
          </a:p>
          <a:p>
            <a:pPr marL="457200" indent="-457200" algn="just"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Školská zařízení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(zařízení školního stravování, školní sportoviště/tělocvičny a venkovní prostory- altány)</a:t>
            </a: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59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2EF7D-F783-4D55-8BF4-ABACF2CC9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BB75DC-03B2-3F52-4D55-5E67AF0CB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28" y="1086359"/>
            <a:ext cx="11052344" cy="581025"/>
          </a:xfrm>
        </p:spPr>
        <p:txBody>
          <a:bodyPr>
            <a:noAutofit/>
          </a:bodyPr>
          <a:lstStyle/>
          <a:p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Specifika </a:t>
            </a:r>
            <a:r>
              <a:rPr lang="cs-CZ" sz="2400" b="1" err="1">
                <a:solidFill>
                  <a:srgbClr val="1B75BC"/>
                </a:solidFill>
                <a:latin typeface="Corbel" panose="020B0503020204020204" pitchFamily="34" charset="0"/>
              </a:rPr>
              <a:t>Fiche</a:t>
            </a:r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 5</a:t>
            </a:r>
            <a:endParaRPr lang="cs-CZ" sz="24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0D21DE-8412-B2FC-622F-70FA0D6BF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28" y="1667384"/>
            <a:ext cx="10878460" cy="3619436"/>
          </a:xfrm>
        </p:spPr>
        <p:txBody>
          <a:bodyPr numCol="1">
            <a:noAutofit/>
          </a:bodyPr>
          <a:lstStyle/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200">
                <a:latin typeface="Corbel" panose="020B0503020204020204" pitchFamily="34" charset="0"/>
              </a:rPr>
              <a:t>V případě, že je předmět dotace využit i na hospodářskou činnost, nelze zvolit režim nezakládá veřejnou podporu, ale de minimis nebo ABER.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200">
                <a:latin typeface="Corbel" panose="020B0503020204020204" pitchFamily="34" charset="0"/>
              </a:rPr>
              <a:t>V případě, že je žadatelem nestátní nezisková organizace, musí se jednat o subjekt s historií alespoň dva roky před podáním Žádosti o dotaci na MAS v oblasti, která je předmětem dotace.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200">
                <a:latin typeface="Corbel" panose="020B0503020204020204" pitchFamily="34" charset="0"/>
              </a:rPr>
              <a:t>Dotaci nelze poskytnout na nákup knih, časopisů a tiskovin (včetně digitálních forem).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200">
                <a:latin typeface="Corbel" panose="020B0503020204020204" pitchFamily="34" charset="0"/>
              </a:rPr>
              <a:t>V případě dětských hřišť a sportovišť realizovaných v rámci „Aktivity b)“ budou podporovány projekty sloužící široké veřejnosti, jejich užívání není zpoplatněno a jsou veřejně přístupné.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5E03BA88-6727-85E4-F324-28B230C61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8B737D5-251C-D9E2-4C81-7A0849645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453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20A26-356B-131F-6105-CE7CB915D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A858D2-5A75-D160-16B2-D5948BDF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7" y="1140049"/>
            <a:ext cx="11445045" cy="297316"/>
          </a:xfrm>
        </p:spPr>
        <p:txBody>
          <a:bodyPr>
            <a:noAutofit/>
          </a:bodyPr>
          <a:lstStyle/>
          <a:p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FICHE 6 – NEPRODUKTIVNÍ INFRASTRUKTURA V KRAJINĚ - aktivity: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2008AF6-D985-D29F-1D74-148042E56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25" y="1466042"/>
            <a:ext cx="11547507" cy="3961949"/>
          </a:xfrm>
        </p:spPr>
        <p:txBody>
          <a:bodyPr numCol="1">
            <a:noAutofit/>
          </a:bodyPr>
          <a:lstStyle/>
          <a:p>
            <a:pPr marL="342900" lvl="1" indent="-34290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Font typeface="+mj-lt"/>
              <a:buAutoNum type="alphaLcParenR"/>
            </a:pPr>
            <a:r>
              <a:rPr lang="cs-CZ" sz="1800" u="sng">
                <a:latin typeface="Corbel" panose="020B0503020204020204" pitchFamily="34" charset="0"/>
              </a:rPr>
              <a:t>Neproduktivní infrastruktura v krajině</a:t>
            </a:r>
            <a:r>
              <a:rPr lang="cs-CZ" sz="1800">
                <a:latin typeface="Corbel" panose="020B0503020204020204" pitchFamily="34" charset="0"/>
              </a:rPr>
              <a:t>: </a:t>
            </a:r>
            <a:r>
              <a:rPr lang="cs-CZ" sz="1600">
                <a:latin typeface="Corbel" panose="020B0503020204020204" pitchFamily="34" charset="0"/>
              </a:rPr>
              <a:t>investice do opatření v krajině k posílení rekreační funkce, usměrňování návštěvnosti území či zajištění bezpečnosti návštěvníků např. </a:t>
            </a:r>
            <a:r>
              <a:rPr lang="cs-CZ" sz="1600" b="1">
                <a:latin typeface="Corbel" panose="020B0503020204020204" pitchFamily="34" charset="0"/>
              </a:rPr>
              <a:t>zřizování odpočinkových stanovišť, přístřešků</a:t>
            </a:r>
            <a:r>
              <a:rPr lang="cs-CZ" sz="1600">
                <a:latin typeface="Corbel" panose="020B0503020204020204" pitchFamily="34" charset="0"/>
              </a:rPr>
              <a:t>, značení významných přírodních prvků, výstavba herních a naučných prvků, fitness prvků, zařízení k odkládání odpadků, apod.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Font typeface="+mj-lt"/>
              <a:buAutoNum type="alphaLcParenR"/>
            </a:pPr>
            <a:r>
              <a:rPr lang="cs-CZ" sz="1800" u="sng">
                <a:latin typeface="Corbel" panose="020B0503020204020204" pitchFamily="34" charset="0"/>
              </a:rPr>
              <a:t>Polní cesty</a:t>
            </a:r>
            <a:r>
              <a:rPr lang="cs-CZ" sz="1800">
                <a:latin typeface="Corbel" panose="020B0503020204020204" pitchFamily="34" charset="0"/>
              </a:rPr>
              <a:t>: </a:t>
            </a:r>
            <a:r>
              <a:rPr lang="cs-CZ" sz="1600">
                <a:latin typeface="Corbel" panose="020B0503020204020204" pitchFamily="34" charset="0"/>
              </a:rPr>
              <a:t>investice do výstavby i </a:t>
            </a:r>
            <a:r>
              <a:rPr lang="cs-CZ" sz="1600" b="1">
                <a:latin typeface="Corbel" panose="020B0503020204020204" pitchFamily="34" charset="0"/>
              </a:rPr>
              <a:t>rekonstrukce polních cest </a:t>
            </a:r>
            <a:r>
              <a:rPr lang="cs-CZ" sz="1600">
                <a:latin typeface="Corbel" panose="020B0503020204020204" pitchFamily="34" charset="0"/>
              </a:rPr>
              <a:t>a souvisejících objektů a technického vybavení např. mosty, propustky, brody, silniční příkopy, sjezdy ze silnice, výhybny, obratiště, svodidla, zábradlí, dopravní značky  (v rámci projektu lze vysadit i zeleň)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Font typeface="+mj-lt"/>
              <a:buAutoNum type="alphaLcParenR"/>
            </a:pPr>
            <a:r>
              <a:rPr lang="cs-CZ" sz="1800" u="sng">
                <a:latin typeface="Corbel" panose="020B0503020204020204" pitchFamily="34" charset="0"/>
              </a:rPr>
              <a:t>Prvky územního systému ekologické stability a protierozní opatření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Font typeface="+mj-lt"/>
              <a:buAutoNum type="alphaLcParenR"/>
            </a:pPr>
            <a:r>
              <a:rPr lang="cs-CZ" sz="1800" u="sng">
                <a:latin typeface="Corbel" panose="020B0503020204020204" pitchFamily="34" charset="0"/>
              </a:rPr>
              <a:t>Stezky mimo les</a:t>
            </a:r>
            <a:r>
              <a:rPr lang="cs-CZ" sz="1800">
                <a:latin typeface="Corbel" panose="020B0503020204020204" pitchFamily="34" charset="0"/>
              </a:rPr>
              <a:t>: </a:t>
            </a:r>
            <a:r>
              <a:rPr lang="cs-CZ" sz="1600">
                <a:latin typeface="Corbel" panose="020B0503020204020204" pitchFamily="34" charset="0"/>
              </a:rPr>
              <a:t>značení, výstavba a rekonstrukce stezek pro turisty a souvisejících prvků např. výstavba/rekonstrukce a rozšíření pěších, </a:t>
            </a:r>
            <a:r>
              <a:rPr lang="cs-CZ" sz="1600" err="1">
                <a:latin typeface="Corbel" panose="020B0503020204020204" pitchFamily="34" charset="0"/>
              </a:rPr>
              <a:t>hippostezek</a:t>
            </a:r>
            <a:r>
              <a:rPr lang="cs-CZ" sz="1600">
                <a:latin typeface="Corbel" panose="020B0503020204020204" pitchFamily="34" charset="0"/>
              </a:rPr>
              <a:t> i jiných tematických či </a:t>
            </a:r>
            <a:r>
              <a:rPr lang="cs-CZ" sz="1600" b="1">
                <a:latin typeface="Corbel" panose="020B0503020204020204" pitchFamily="34" charset="0"/>
              </a:rPr>
              <a:t>naučných stezek</a:t>
            </a:r>
            <a:r>
              <a:rPr lang="cs-CZ" sz="1600">
                <a:latin typeface="Corbel" panose="020B0503020204020204" pitchFamily="34" charset="0"/>
              </a:rPr>
              <a:t>, součástí jsou i směrové a informační tabule či interaktivní prvky. Dále lze zřizovat </a:t>
            </a:r>
            <a:r>
              <a:rPr lang="cs-CZ" sz="1600" b="1">
                <a:latin typeface="Corbel" panose="020B0503020204020204" pitchFamily="34" charset="0"/>
              </a:rPr>
              <a:t>odpočinková stanoviště, přístřešky </a:t>
            </a:r>
            <a:r>
              <a:rPr lang="cs-CZ" sz="1600">
                <a:latin typeface="Corbel" panose="020B0503020204020204" pitchFamily="34" charset="0"/>
              </a:rPr>
              <a:t>či </a:t>
            </a:r>
            <a:r>
              <a:rPr lang="cs-CZ" sz="1600" b="1">
                <a:latin typeface="Corbel" panose="020B0503020204020204" pitchFamily="34" charset="0"/>
              </a:rPr>
              <a:t>herní a fitness prvky </a:t>
            </a:r>
            <a:r>
              <a:rPr lang="cs-CZ" sz="1600">
                <a:latin typeface="Corbel" panose="020B0503020204020204" pitchFamily="34" charset="0"/>
              </a:rPr>
              <a:t>apod.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Font typeface="+mj-lt"/>
              <a:buAutoNum type="alphaLcParenR"/>
            </a:pPr>
            <a:r>
              <a:rPr lang="cs-CZ" sz="1800" u="sng">
                <a:latin typeface="Corbel" panose="020B0503020204020204" pitchFamily="34" charset="0"/>
              </a:rPr>
              <a:t>Drobné památky v krajině</a:t>
            </a:r>
            <a:r>
              <a:rPr lang="cs-CZ" sz="1800">
                <a:latin typeface="Corbel" panose="020B0503020204020204" pitchFamily="34" charset="0"/>
              </a:rPr>
              <a:t>: </a:t>
            </a:r>
            <a:r>
              <a:rPr lang="cs-CZ" sz="1600">
                <a:latin typeface="Corbel" panose="020B0503020204020204" pitchFamily="34" charset="0"/>
              </a:rPr>
              <a:t>např. smírčí kříže, křížky, pomníky padlým, historické pamětní desky, význačné náhrobky či hrobky, morové sloupy, boží muka, milníky, kapličky, zvoničky, kašny, sochy a sousoší, plastiky, popř. i skalní reliéfy či pamětní nápisy</a:t>
            </a:r>
            <a:endParaRPr lang="cs-CZ" sz="16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91CFDF0-9DD7-C6AE-7E38-03DC0546C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02700EE-4544-D161-E73B-D420B06C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137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FECAF-6A17-449C-2F7E-AD772C460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6E75AD-A2BF-5A73-EE30-B7A40CEDF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28" y="1120678"/>
            <a:ext cx="11445045" cy="726409"/>
          </a:xfrm>
        </p:spPr>
        <p:txBody>
          <a:bodyPr>
            <a:noAutofit/>
          </a:bodyPr>
          <a:lstStyle/>
          <a:p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Povinné specifické přílohy k ŽOD - </a:t>
            </a:r>
            <a:r>
              <a:rPr lang="cs-CZ" sz="2400" b="1" err="1">
                <a:solidFill>
                  <a:srgbClr val="1B75BC"/>
                </a:solidFill>
                <a:latin typeface="Corbel" panose="020B0503020204020204" pitchFamily="34" charset="0"/>
              </a:rPr>
              <a:t>Fiche</a:t>
            </a:r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 6</a:t>
            </a:r>
            <a:endParaRPr lang="cs-CZ" sz="24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55679E-6336-FC8F-09EB-5B66BAFB4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28" y="2006134"/>
            <a:ext cx="11052344" cy="3731187"/>
          </a:xfrm>
        </p:spPr>
        <p:txBody>
          <a:bodyPr numCol="1">
            <a:noAutofit/>
          </a:bodyPr>
          <a:lstStyle/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 b="1">
                <a:latin typeface="Corbel" panose="020B0503020204020204" pitchFamily="34" charset="0"/>
              </a:rPr>
              <a:t>PD vypracovanou autorizovanou osobou </a:t>
            </a:r>
            <a:r>
              <a:rPr lang="cs-CZ" sz="2000">
                <a:latin typeface="Corbel" panose="020B0503020204020204" pitchFamily="34" charset="0"/>
              </a:rPr>
              <a:t>v souladu s příslušnými prováděcími předpisy, ze které je zřejmé splnění parametrů polní cesty dle ČSN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V případě budování prvků ÚSES – </a:t>
            </a:r>
            <a:r>
              <a:rPr lang="cs-CZ" sz="2000" b="1">
                <a:latin typeface="Corbel" panose="020B0503020204020204" pitchFamily="34" charset="0"/>
              </a:rPr>
              <a:t>souhlasné stanovisko orgánu ochrany přírody </a:t>
            </a:r>
            <a:r>
              <a:rPr lang="cs-CZ" sz="2000">
                <a:latin typeface="Corbel" panose="020B0503020204020204" pitchFamily="34" charset="0"/>
              </a:rPr>
              <a:t>s realizací projektu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V případě realizace projektu na území ZCHÚ nebo v lokalitě soustavy Natura 2000 </a:t>
            </a:r>
            <a:r>
              <a:rPr lang="cs-CZ" sz="2000" b="1">
                <a:latin typeface="Corbel" panose="020B0503020204020204" pitchFamily="34" charset="0"/>
              </a:rPr>
              <a:t>vyjádření příslušného orgánu ochrany přírody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V případě budování polních cest a prvků ÚSES souhlasné </a:t>
            </a:r>
            <a:r>
              <a:rPr lang="cs-CZ" sz="2000" b="1">
                <a:latin typeface="Corbel" panose="020B0503020204020204" pitchFamily="34" charset="0"/>
              </a:rPr>
              <a:t>stanovisko příslušného pozemkového úřadu </a:t>
            </a:r>
            <a:r>
              <a:rPr lang="cs-CZ" sz="2000">
                <a:latin typeface="Corbel" panose="020B0503020204020204" pitchFamily="34" charset="0"/>
              </a:rPr>
              <a:t>s realizací projektu v případech, kdy je v katastru nemovitostí zapsána poznámka o zahájení pozemkových úprav v daném katastrálním území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4B732EA8-9AE3-4869-6D1F-7081C291F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BC3F718-C69B-20F8-DD0B-759814A9E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032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6F1BF-B531-C848-F953-A3E62D7F1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53368-5256-BE23-A224-5D8B777E1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Hodnotící kritéria - </a:t>
            </a:r>
            <a:r>
              <a:rPr lang="cs-CZ" sz="2600" b="1" err="1">
                <a:solidFill>
                  <a:srgbClr val="1B75BC"/>
                </a:solidFill>
                <a:latin typeface="Corbel" panose="020B0503020204020204" pitchFamily="34" charset="0"/>
              </a:rPr>
              <a:t>Fiche</a:t>
            </a: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 5 a </a:t>
            </a:r>
            <a:r>
              <a:rPr lang="cs-CZ" sz="2600" b="1" err="1">
                <a:solidFill>
                  <a:srgbClr val="1B75BC"/>
                </a:solidFill>
                <a:latin typeface="Corbel" panose="020B0503020204020204" pitchFamily="34" charset="0"/>
              </a:rPr>
              <a:t>Fiche</a:t>
            </a: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 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191D9F-8806-3BB0-23B7-14A6A1659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95" y="1951980"/>
            <a:ext cx="11435410" cy="3547331"/>
          </a:xfrm>
        </p:spPr>
        <p:txBody>
          <a:bodyPr numCol="1">
            <a:noAutofit/>
          </a:bodyPr>
          <a:lstStyle/>
          <a:p>
            <a:pPr marL="0" indent="0" algn="just">
              <a:buClr>
                <a:srgbClr val="1B75BC"/>
              </a:buClr>
              <a:buNone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Max. výše bodů: </a:t>
            </a: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80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	 Min. výše bodů: </a:t>
            </a: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40</a:t>
            </a:r>
          </a:p>
          <a:p>
            <a:pPr marL="0" indent="0" algn="just">
              <a:buClr>
                <a:srgbClr val="1B75BC"/>
              </a:buClr>
              <a:buNone/>
            </a:pPr>
            <a:endParaRPr lang="cs-CZ" sz="10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rgbClr val="1B75BC"/>
              </a:buClr>
              <a:buNone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Kritéria: 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SMART řešení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– zvýhodněny projekty obsahující principy SMART </a:t>
            </a:r>
            <a:r>
              <a:rPr lang="cs-CZ" sz="2000" dirty="0" err="1">
                <a:latin typeface="Corbel" panose="020B0503020204020204" pitchFamily="34" charset="0"/>
                <a:cs typeface="Arial" panose="020B0604020202020204" pitchFamily="34" charset="0"/>
              </a:rPr>
              <a:t>Village</a:t>
            </a:r>
            <a:endParaRPr lang="cs-CZ" sz="20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finanční náročnost projektu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– zvýhodněny projekty s nižší finanční náročností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typ žadatele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– zvýhodněny obce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připravenost projektu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– zvýhodněny veřejně projednané projekty (např. na ZO)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délka realizace projektu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– zvýhodněny projekty s dobou realizace do 30.6.2025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 dirty="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 dirty="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 dirty="0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823611D5-C819-8B47-2A30-EA51C1AC9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573975E-8911-5196-03B3-2B64D79FC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20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6840A-58A2-F416-99FF-0992EC98D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6C714E-9197-1567-6CDF-665CE78D0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044" y="976313"/>
            <a:ext cx="10515600" cy="581025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Do 1. výzvy SPZ plánováno předložit projekty:</a:t>
            </a:r>
            <a:endParaRPr lang="cs-CZ" sz="2600" b="1">
              <a:solidFill>
                <a:srgbClr val="1B75BC"/>
              </a:solidFill>
              <a:highlight>
                <a:srgbClr val="FFFF00"/>
              </a:highlight>
              <a:latin typeface="Corbel" panose="020B05030202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1C7D4C5-4646-D5AF-C206-90083CDC6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Zástupný obsah 8">
            <a:extLst>
              <a:ext uri="{FF2B5EF4-FFF2-40B4-BE49-F238E27FC236}">
                <a16:creationId xmlns:a16="http://schemas.microsoft.com/office/drawing/2014/main" id="{1361B32C-9863-F214-5E6F-C9F7244268E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28762546"/>
              </p:ext>
            </p:extLst>
          </p:nvPr>
        </p:nvGraphicFramePr>
        <p:xfrm>
          <a:off x="6834156" y="1557338"/>
          <a:ext cx="4120356" cy="1249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710">
                  <a:extLst>
                    <a:ext uri="{9D8B030D-6E8A-4147-A177-3AD203B41FA5}">
                      <a16:colId xmlns:a16="http://schemas.microsoft.com/office/drawing/2014/main" val="3355001561"/>
                    </a:ext>
                  </a:extLst>
                </a:gridCol>
                <a:gridCol w="1198860">
                  <a:extLst>
                    <a:ext uri="{9D8B030D-6E8A-4147-A177-3AD203B41FA5}">
                      <a16:colId xmlns:a16="http://schemas.microsoft.com/office/drawing/2014/main" val="3854829492"/>
                    </a:ext>
                  </a:extLst>
                </a:gridCol>
                <a:gridCol w="1831270">
                  <a:extLst>
                    <a:ext uri="{9D8B030D-6E8A-4147-A177-3AD203B41FA5}">
                      <a16:colId xmlns:a16="http://schemas.microsoft.com/office/drawing/2014/main" val="1445189318"/>
                    </a:ext>
                  </a:extLst>
                </a:gridCol>
                <a:gridCol w="919516">
                  <a:extLst>
                    <a:ext uri="{9D8B030D-6E8A-4147-A177-3AD203B41FA5}">
                      <a16:colId xmlns:a16="http://schemas.microsoft.com/office/drawing/2014/main" val="2450598737"/>
                    </a:ext>
                  </a:extLst>
                </a:gridCol>
              </a:tblGrid>
              <a:tr h="21657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Fiche 6 - alokace 800 tis. Kč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626556"/>
                  </a:ext>
                </a:extLst>
              </a:tr>
              <a:tr h="2583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 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obec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pracovní název projektu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</a:rPr>
                        <a:t>výdaje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446642"/>
                  </a:ext>
                </a:extLst>
              </a:tr>
              <a:tr h="2583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Nový Jáchymov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</a:rPr>
                        <a:t>Náhrobky na hřbitově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   500 000 Kč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4381225"/>
                  </a:ext>
                </a:extLst>
              </a:tr>
              <a:tr h="2583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Hředle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Odpočinková místa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   380 000 Kč 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9599378"/>
                  </a:ext>
                </a:extLst>
              </a:tr>
              <a:tr h="258324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</a:rPr>
                        <a:t>   880 000 Kč 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82153"/>
                  </a:ext>
                </a:extLst>
              </a:tr>
            </a:tbl>
          </a:graphicData>
        </a:graphic>
      </p:graphicFrame>
      <p:graphicFrame>
        <p:nvGraphicFramePr>
          <p:cNvPr id="8" name="Zástupný obsah 7">
            <a:extLst>
              <a:ext uri="{FF2B5EF4-FFF2-40B4-BE49-F238E27FC236}">
                <a16:creationId xmlns:a16="http://schemas.microsoft.com/office/drawing/2014/main" id="{3D79EAC7-A739-80CC-96D6-C7D2EBA1C9E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84180946"/>
              </p:ext>
            </p:extLst>
          </p:nvPr>
        </p:nvGraphicFramePr>
        <p:xfrm>
          <a:off x="678632" y="1557338"/>
          <a:ext cx="5890196" cy="45428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044">
                  <a:extLst>
                    <a:ext uri="{9D8B030D-6E8A-4147-A177-3AD203B41FA5}">
                      <a16:colId xmlns:a16="http://schemas.microsoft.com/office/drawing/2014/main" val="2754741800"/>
                    </a:ext>
                  </a:extLst>
                </a:gridCol>
                <a:gridCol w="941237">
                  <a:extLst>
                    <a:ext uri="{9D8B030D-6E8A-4147-A177-3AD203B41FA5}">
                      <a16:colId xmlns:a16="http://schemas.microsoft.com/office/drawing/2014/main" val="1004376476"/>
                    </a:ext>
                  </a:extLst>
                </a:gridCol>
                <a:gridCol w="3708918">
                  <a:extLst>
                    <a:ext uri="{9D8B030D-6E8A-4147-A177-3AD203B41FA5}">
                      <a16:colId xmlns:a16="http://schemas.microsoft.com/office/drawing/2014/main" val="2749829749"/>
                    </a:ext>
                  </a:extLst>
                </a:gridCol>
                <a:gridCol w="1000997">
                  <a:extLst>
                    <a:ext uri="{9D8B030D-6E8A-4147-A177-3AD203B41FA5}">
                      <a16:colId xmlns:a16="http://schemas.microsoft.com/office/drawing/2014/main" val="1133677248"/>
                    </a:ext>
                  </a:extLst>
                </a:gridCol>
              </a:tblGrid>
              <a:tr h="20829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 err="1">
                          <a:effectLst/>
                        </a:rPr>
                        <a:t>Fiche</a:t>
                      </a:r>
                      <a:r>
                        <a:rPr lang="cs-CZ" sz="1000" b="1" u="none" strike="noStrike" dirty="0">
                          <a:effectLst/>
                        </a:rPr>
                        <a:t> 5 - alokace 7 mil. Kč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87381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obec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 dirty="0">
                          <a:effectLst/>
                        </a:rPr>
                        <a:t>pracovní název projektu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výdaje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452497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Trubská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Rekonstrukce zastávky a malotraktor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600 000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3179573954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Svatá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Oplocení hřbitova, kolumbárium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600 000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1882400686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MŠ Svatá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Vybavení kuchyně MŠ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250 000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4097984585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Otročiněves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Zakoupení krojů pro veřejné akce</a:t>
                      </a:r>
                      <a:endParaRPr lang="cs-CZ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100 000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341335070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Chrustenice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Workoutové hřiště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800 000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806872023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Vráž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Párty stan, lavičky, stoly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400 000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856968033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Svárov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Rekonstrukce 5 autobusových zastávek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300 000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639973487"/>
                  </a:ext>
                </a:extLst>
              </a:tr>
              <a:tr h="42700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Kublov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Dětské hřiště vč. fit zóny i pro seniory </a:t>
                      </a:r>
                      <a:r>
                        <a:rPr lang="cs-CZ" sz="1000" u="sng" strike="noStrike">
                          <a:effectLst/>
                        </a:rPr>
                        <a:t>NEBO</a:t>
                      </a:r>
                      <a:r>
                        <a:rPr lang="cs-CZ" sz="1000" u="none" strike="noStrike">
                          <a:effectLst/>
                        </a:rPr>
                        <a:t> oplocení MŠ vč. obnovy prvků na školní zahradě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500 000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3916030472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Hudlice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Vybavení školní jídelny a kuchyně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1 000 000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3148099205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Nižbor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Technika pro zimní údržbu veřejného prostranství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800 000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610562465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Hýskov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Technika k údržbě veřejného prostranství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500 000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568588298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Trubín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Párty stany, lavičky, stoly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100 000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697333560"/>
                  </a:ext>
                </a:extLst>
              </a:tr>
              <a:tr h="27911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Bratronice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u="none" strike="noStrike">
                          <a:effectLst/>
                        </a:rPr>
                        <a:t>Párty stany, lavičky, stoly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      100 000 Kč 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ctr"/>
                </a:tc>
                <a:extLst>
                  <a:ext uri="{0D108BD9-81ED-4DB2-BD59-A6C34878D82A}">
                    <a16:rowId xmlns:a16="http://schemas.microsoft.com/office/drawing/2014/main" val="2747103456"/>
                  </a:ext>
                </a:extLst>
              </a:tr>
              <a:tr h="2791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CELKEM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   6 050 000 Kč 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47" marR="8447" marT="8447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406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82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20" y="1874917"/>
            <a:ext cx="8006990" cy="1554083"/>
          </a:xfrm>
        </p:spPr>
        <p:txBody>
          <a:bodyPr>
            <a:noAutofit/>
          </a:bodyPr>
          <a:lstStyle/>
          <a:p>
            <a:r>
              <a:rPr lang="cs-CZ" sz="4800">
                <a:solidFill>
                  <a:schemeClr val="bg1"/>
                </a:solidFill>
              </a:rPr>
              <a:t> </a:t>
            </a:r>
            <a:r>
              <a:rPr lang="cs-CZ" sz="4800">
                <a:solidFill>
                  <a:schemeClr val="bg1"/>
                </a:solidFill>
                <a:latin typeface="Corbel" panose="020B0503020204020204" pitchFamily="34" charset="0"/>
              </a:rPr>
              <a:t>Dobrovolnický den</a:t>
            </a:r>
            <a:br>
              <a:rPr lang="cs-CZ" sz="440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cs-CZ" sz="3200">
                <a:solidFill>
                  <a:schemeClr val="bg1"/>
                </a:solidFill>
                <a:latin typeface="Corbel" panose="020B0503020204020204" pitchFamily="34" charset="0"/>
              </a:rPr>
              <a:t>(firemní dobrovolnictví)</a:t>
            </a:r>
            <a:endParaRPr lang="cs-CZ" sz="440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92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591" y="1052666"/>
            <a:ext cx="11435410" cy="4446645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endParaRPr lang="cs-CZ" sz="1800"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cs-CZ" sz="1800">
                <a:latin typeface="Corbel" panose="020B0503020204020204" pitchFamily="34" charset="0"/>
              </a:rPr>
              <a:t>Firemní dobrovolnictví je společná podpora </a:t>
            </a:r>
            <a:r>
              <a:rPr lang="cs-CZ" sz="1800" u="sng">
                <a:latin typeface="Corbel" panose="020B0503020204020204" pitchFamily="34" charset="0"/>
              </a:rPr>
              <a:t>veřejně prospěšných organizací </a:t>
            </a:r>
            <a:r>
              <a:rPr lang="cs-CZ" sz="1800">
                <a:latin typeface="Corbel" panose="020B0503020204020204" pitchFamily="34" charset="0"/>
              </a:rPr>
              <a:t>firmou a jejími zaměstnanci:</a:t>
            </a:r>
          </a:p>
          <a:p>
            <a:pPr marL="800100" lvl="1" indent="-342900"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</a:rPr>
              <a:t>zaměstnanci - dobrovolníci </a:t>
            </a:r>
            <a:r>
              <a:rPr lang="cs-CZ" sz="1800">
                <a:latin typeface="Corbel" panose="020B0503020204020204" pitchFamily="34" charset="0"/>
              </a:rPr>
              <a:t>investují své úsilí, energii a nápady, pomáhají svou prací a nasazením,</a:t>
            </a:r>
          </a:p>
          <a:p>
            <a:pPr marL="800100" lvl="1" indent="-342900"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</a:rPr>
              <a:t>firma</a:t>
            </a:r>
            <a:r>
              <a:rPr lang="cs-CZ" sz="1800">
                <a:latin typeface="Corbel" panose="020B0503020204020204" pitchFamily="34" charset="0"/>
              </a:rPr>
              <a:t> hradí náklady na čas svých zaměstnanců, případně pomůcky či materiál.</a:t>
            </a:r>
          </a:p>
          <a:p>
            <a:pPr marL="0" indent="0" algn="l">
              <a:buNone/>
            </a:pPr>
            <a:endParaRPr lang="cs-CZ" sz="1800" b="1">
              <a:latin typeface="Corbel" panose="020B0503020204020204" pitchFamily="34" charset="0"/>
            </a:endParaRPr>
          </a:p>
          <a:p>
            <a:pPr marL="0" indent="0" algn="l">
              <a:buNone/>
            </a:pPr>
            <a:r>
              <a:rPr lang="cs-CZ" sz="1600" b="1">
                <a:latin typeface="Corbel" panose="020B0503020204020204" pitchFamily="34" charset="0"/>
              </a:rPr>
              <a:t>Typy veřejně prospěšných prací</a:t>
            </a:r>
          </a:p>
          <a:p>
            <a:r>
              <a:rPr lang="cs-CZ" sz="1600" b="0" i="0">
                <a:solidFill>
                  <a:srgbClr val="212121"/>
                </a:solidFill>
                <a:effectLst/>
                <a:latin typeface="Corbel" panose="020B0503020204020204" pitchFamily="34" charset="0"/>
              </a:rPr>
              <a:t>čištění lesa, sekání trávy, </a:t>
            </a:r>
            <a:r>
              <a:rPr lang="cs-CZ" sz="1600">
                <a:solidFill>
                  <a:srgbClr val="212121"/>
                </a:solidFill>
                <a:latin typeface="Corbel" panose="020B0503020204020204" pitchFamily="34" charset="0"/>
              </a:rPr>
              <a:t>prořezávání porostu, odstraňování náletových křovin, výsadba stromů </a:t>
            </a:r>
            <a:endParaRPr lang="cs-CZ" sz="1600" b="1">
              <a:latin typeface="Corbel" panose="020B0503020204020204" pitchFamily="34" charset="0"/>
            </a:endParaRPr>
          </a:p>
          <a:p>
            <a:r>
              <a:rPr lang="cs-CZ" sz="1600">
                <a:solidFill>
                  <a:srgbClr val="212121"/>
                </a:solidFill>
                <a:latin typeface="Corbel" panose="020B0503020204020204" pitchFamily="34" charset="0"/>
              </a:rPr>
              <a:t>údržba naučných stezek, oprava informačního systému a laviček apod.</a:t>
            </a:r>
          </a:p>
          <a:p>
            <a:pPr algn="l"/>
            <a:r>
              <a:rPr lang="cs-CZ" sz="1600" b="0" i="0">
                <a:solidFill>
                  <a:srgbClr val="212121"/>
                </a:solidFill>
                <a:effectLst/>
                <a:latin typeface="Corbel" panose="020B0503020204020204" pitchFamily="34" charset="0"/>
              </a:rPr>
              <a:t>výmalba prostor, pomoc s organizací sportovních a zábavních akcí </a:t>
            </a:r>
          </a:p>
          <a:p>
            <a:pPr algn="l"/>
            <a:r>
              <a:rPr lang="cs-CZ" sz="1600" b="0" i="0">
                <a:solidFill>
                  <a:srgbClr val="212121"/>
                </a:solidFill>
                <a:effectLst/>
                <a:latin typeface="Corbel" panose="020B0503020204020204" pitchFamily="34" charset="0"/>
              </a:rPr>
              <a:t>čištění veřejných prostranství a komunikací</a:t>
            </a:r>
          </a:p>
          <a:p>
            <a:pPr marL="0" indent="0" algn="l">
              <a:buNone/>
            </a:pPr>
            <a:endParaRPr lang="cs-CZ" sz="1800" b="1">
              <a:latin typeface="Corbel" panose="020B0503020204020204" pitchFamily="34" charset="0"/>
            </a:endParaRPr>
          </a:p>
          <a:p>
            <a:pPr marL="0" indent="0" algn="l">
              <a:buNone/>
            </a:pPr>
            <a:r>
              <a:rPr lang="cs-CZ" sz="1800">
                <a:latin typeface="Corbel" panose="020B0503020204020204" pitchFamily="34" charset="0"/>
              </a:rPr>
              <a:t>                                                 </a:t>
            </a:r>
            <a:r>
              <a:rPr lang="cs-CZ" sz="1800">
                <a:solidFill>
                  <a:srgbClr val="FF0066"/>
                </a:solidFill>
                <a:latin typeface="Corbel" panose="020B0503020204020204" pitchFamily="34" charset="0"/>
              </a:rPr>
              <a:t>Byznys pro společnost (www. zapojimse.cz) zajišťuje dobrovolníky, pojišťuje </a:t>
            </a:r>
            <a:r>
              <a:rPr lang="cs-CZ" sz="1400" i="1">
                <a:latin typeface="Corbel" panose="020B0503020204020204" pitchFamily="34" charset="0"/>
              </a:rPr>
              <a:t>(odpovědnost, úrazové).</a:t>
            </a:r>
            <a:endParaRPr lang="cs-CZ" sz="1800" i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a čím (si) stojíme | Byznys pro společnost">
            <a:extLst>
              <a:ext uri="{FF2B5EF4-FFF2-40B4-BE49-F238E27FC236}">
                <a16:creationId xmlns:a16="http://schemas.microsoft.com/office/drawing/2014/main" id="{DF7B90A2-F5AF-805F-3C3F-94A4BCBC6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14" y="4817421"/>
            <a:ext cx="1318636" cy="60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558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995422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Jak na to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1732524"/>
            <a:ext cx="7027732" cy="3699012"/>
          </a:xfrm>
        </p:spPr>
        <p:txBody>
          <a:bodyPr numCol="1">
            <a:noAutofit/>
          </a:bodyPr>
          <a:lstStyle/>
          <a:p>
            <a:pPr marL="0" indent="0" algn="l">
              <a:buNone/>
            </a:pPr>
            <a:r>
              <a:rPr lang="cs-CZ" sz="1400" b="1">
                <a:latin typeface="Corbel" panose="020B0503020204020204" pitchFamily="34" charset="0"/>
              </a:rPr>
              <a:t>Úkoly pro obec:</a:t>
            </a:r>
          </a:p>
          <a:p>
            <a:r>
              <a:rPr lang="cs-CZ" sz="1400">
                <a:latin typeface="Corbel" panose="020B0503020204020204" pitchFamily="34" charset="0"/>
              </a:rPr>
              <a:t>Definuje aktivitu (místo, časovou dotaci) </a:t>
            </a:r>
          </a:p>
          <a:p>
            <a:r>
              <a:rPr lang="cs-CZ" sz="1400">
                <a:latin typeface="Corbel" panose="020B0503020204020204" pitchFamily="34" charset="0"/>
              </a:rPr>
              <a:t>Stanoví min a max. počet dobrovolníků (velikost a složení)</a:t>
            </a:r>
          </a:p>
          <a:p>
            <a:r>
              <a:rPr lang="cs-CZ" sz="1400">
                <a:latin typeface="Corbel" panose="020B0503020204020204" pitchFamily="34" charset="0"/>
              </a:rPr>
              <a:t>Pomůcky (ochranné pomůcky, nářadí – počet)</a:t>
            </a:r>
          </a:p>
          <a:p>
            <a:r>
              <a:rPr lang="cs-CZ" sz="1400">
                <a:latin typeface="Corbel" panose="020B0503020204020204" pitchFamily="34" charset="0"/>
              </a:rPr>
              <a:t>Stanoví termín konání</a:t>
            </a:r>
          </a:p>
          <a:p>
            <a:pPr marL="0" indent="0">
              <a:buNone/>
            </a:pPr>
            <a:endParaRPr lang="cs-CZ" sz="700"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cs-CZ" sz="1400" b="1">
                <a:latin typeface="Corbel" panose="020B0503020204020204" pitchFamily="34" charset="0"/>
              </a:rPr>
              <a:t>Úkoly pro MAS Mezi Hrady:</a:t>
            </a:r>
          </a:p>
          <a:p>
            <a:r>
              <a:rPr lang="cs-CZ" sz="1400">
                <a:latin typeface="Corbel" panose="020B0503020204020204" pitchFamily="34" charset="0"/>
              </a:rPr>
              <a:t>Registrace na </a:t>
            </a:r>
            <a:r>
              <a:rPr lang="cs-CZ" sz="1400">
                <a:latin typeface="Corbel" panose="020B0503020204020204" pitchFamily="34" charset="0"/>
                <a:hlinkClick r:id="rId3"/>
              </a:rPr>
              <a:t>www.zapojim</a:t>
            </a:r>
            <a:r>
              <a:rPr lang="cs-CZ" sz="1400">
                <a:latin typeface="Corbel" panose="020B0503020204020204" pitchFamily="34" charset="0"/>
              </a:rPr>
              <a:t> se (min. 1x ročně vložit akci, min. 3 týdny před akcí)</a:t>
            </a:r>
          </a:p>
          <a:p>
            <a:r>
              <a:rPr lang="cs-CZ" sz="1400">
                <a:latin typeface="Corbel" panose="020B0503020204020204" pitchFamily="34" charset="0"/>
              </a:rPr>
              <a:t>Uvést kontaktní osobu</a:t>
            </a:r>
          </a:p>
          <a:p>
            <a:r>
              <a:rPr lang="cs-CZ" sz="1400">
                <a:latin typeface="Corbel" panose="020B0503020204020204" pitchFamily="34" charset="0"/>
              </a:rPr>
              <a:t>Zajištění akce – dostatek pomůcek a nářadí, instruktáž k BOZP, seznámení s prací, časem</a:t>
            </a:r>
          </a:p>
          <a:p>
            <a:r>
              <a:rPr lang="cs-CZ" sz="1400">
                <a:latin typeface="Corbel" panose="020B0503020204020204" pitchFamily="34" charset="0"/>
              </a:rPr>
              <a:t>Zrušit akci (počasí..) </a:t>
            </a:r>
          </a:p>
          <a:p>
            <a:r>
              <a:rPr lang="cs-CZ" sz="1400">
                <a:latin typeface="Corbel" panose="020B0503020204020204" pitchFamily="34" charset="0"/>
              </a:rPr>
              <a:t>Zajistit dle požadavků nákup občerstvení, pomůcek (vyfakturovat)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EC2F1223-8789-2AE2-E906-07AA4E4AE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084" y="1732524"/>
            <a:ext cx="3587166" cy="37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577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995422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Proč do toho jít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1" y="2052563"/>
            <a:ext cx="6420080" cy="2943643"/>
          </a:xfrm>
        </p:spPr>
        <p:txBody>
          <a:bodyPr numCol="1">
            <a:noAutofit/>
          </a:bodyPr>
          <a:lstStyle/>
          <a:p>
            <a:r>
              <a:rPr lang="cs-CZ" sz="1800">
                <a:latin typeface="Corbel" panose="020B0503020204020204" pitchFamily="34" charset="0"/>
              </a:rPr>
              <a:t>Příležitost, jak zajistit práce, které není možné realizovat firmou či jinak</a:t>
            </a:r>
          </a:p>
          <a:p>
            <a:r>
              <a:rPr lang="cs-CZ" sz="1800">
                <a:latin typeface="Corbel" panose="020B0503020204020204" pitchFamily="34" charset="0"/>
              </a:rPr>
              <a:t>Nová nabídka MAS Mezi Hrady svým členským obcím</a:t>
            </a:r>
          </a:p>
          <a:p>
            <a:r>
              <a:rPr lang="cs-CZ" sz="1800">
                <a:latin typeface="Corbel" panose="020B0503020204020204" pitchFamily="34" charset="0"/>
              </a:rPr>
              <a:t>Odbřemenění starostům (koordinace dobrovolníků, příprava akce) </a:t>
            </a:r>
          </a:p>
          <a:p>
            <a:r>
              <a:rPr lang="cs-CZ" sz="1800">
                <a:latin typeface="Corbel" panose="020B0503020204020204" pitchFamily="34" charset="0"/>
              </a:rPr>
              <a:t>Dobrovolnictví přináší dobrý pocit, stmeluje kolektivy a funguje jako </a:t>
            </a:r>
            <a:r>
              <a:rPr lang="cs-CZ" sz="1800" err="1">
                <a:latin typeface="Corbel" panose="020B0503020204020204" pitchFamily="34" charset="0"/>
              </a:rPr>
              <a:t>teambuldingová</a:t>
            </a:r>
            <a:r>
              <a:rPr lang="cs-CZ" sz="1800">
                <a:latin typeface="Corbel" panose="020B0503020204020204" pitchFamily="34" charset="0"/>
              </a:rPr>
              <a:t> aktivita</a:t>
            </a:r>
          </a:p>
          <a:p>
            <a:r>
              <a:rPr lang="cs-CZ" sz="1800">
                <a:latin typeface="Corbel" panose="020B0503020204020204" pitchFamily="34" charset="0"/>
              </a:rPr>
              <a:t>Zviditelnění MAS Mezi Hrady</a:t>
            </a:r>
          </a:p>
          <a:p>
            <a:endParaRPr lang="cs-CZ" sz="1400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o je firemní dobrovolnictví">
            <a:extLst>
              <a:ext uri="{FF2B5EF4-FFF2-40B4-BE49-F238E27FC236}">
                <a16:creationId xmlns:a16="http://schemas.microsoft.com/office/drawing/2014/main" id="{A89FE5F4-4887-3136-FAD7-AD9CEFE00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103" y="1951979"/>
            <a:ext cx="4461285" cy="302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247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BF55D-912D-A8FD-BE0A-C073FF135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CA70C5-8CCA-CF18-13A4-D91C43B9D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995422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Tipy na zaměření dobrovolnických dní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B6410D-E855-535A-8507-886CBA09C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2052563"/>
            <a:ext cx="9286299" cy="2943643"/>
          </a:xfrm>
        </p:spPr>
        <p:txBody>
          <a:bodyPr numCol="1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Běleč		Výsadba lip v obci a alejí v intravilánu obce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Bratronice	Výsadby parků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Broumy	Revitalizace veřejné zeleně a realizace cest v obci.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Broumy	Zajištění odpočinkových zón pro obyvatele obce.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Hředle		Obnova studánek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Nižbor		Úprava cest k zámku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Svatá 		Prostor kolem rybníku/požární nádrže mobiliář a zeleň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Svatá 		Výsadba remízků na lánech a odlesněných plochách v okolí obce”</a:t>
            </a:r>
          </a:p>
          <a:p>
            <a:endParaRPr lang="cs-CZ" sz="1400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525674AE-134E-0AC8-BDC0-47C2EB967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5A0C1B1-9948-4474-8EAB-4F7EB901C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41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A285-CBAF-BCD4-F18F-4244621B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BE6EDC91-476D-E53A-725D-33710A58F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F929564-FAAF-EE3B-1B67-D0F2970E9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20" y="1874917"/>
            <a:ext cx="8006990" cy="1554083"/>
          </a:xfrm>
        </p:spPr>
        <p:txBody>
          <a:bodyPr>
            <a:noAutofit/>
          </a:bodyPr>
          <a:lstStyle/>
          <a:p>
            <a:r>
              <a:rPr lang="cs-CZ" sz="4800">
                <a:solidFill>
                  <a:schemeClr val="bg1"/>
                </a:solidFill>
              </a:rPr>
              <a:t> Středočeská dotace pro MAS</a:t>
            </a:r>
            <a:br>
              <a:rPr lang="cs-CZ" sz="4400">
                <a:solidFill>
                  <a:schemeClr val="bg1"/>
                </a:solidFill>
                <a:latin typeface="Corbel" panose="020B0503020204020204" pitchFamily="34" charset="0"/>
              </a:rPr>
            </a:br>
            <a:endParaRPr lang="cs-CZ" sz="440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5C030FB-8D01-68CF-2B2D-A458397196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75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36B85-5139-0618-EE27-6C5901C22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A0EE58-FE97-ED84-8FCF-73AA0B05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995422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>
                <a:solidFill>
                  <a:srgbClr val="1B75BC"/>
                </a:solidFill>
                <a:latin typeface="Corbel" panose="020B0503020204020204" pitchFamily="34" charset="0"/>
              </a:rPr>
              <a:t>Návrh nákupu drobných dárků s logem MAS (50-70 ks/obec) – </a:t>
            </a:r>
            <a:r>
              <a:rPr lang="cs-CZ" sz="2600" i="1">
                <a:solidFill>
                  <a:srgbClr val="FF0000"/>
                </a:solidFill>
                <a:latin typeface="Corbel" panose="020B0503020204020204" pitchFamily="34" charset="0"/>
              </a:rPr>
              <a:t>jiný návrh?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58988916-63DC-0B69-3080-064F41750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A558714-5CAD-C90A-5D8F-699F7FD91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KO reklamní předmět - Směs semen květin v obálce SEEDLOPE">
            <a:extLst>
              <a:ext uri="{FF2B5EF4-FFF2-40B4-BE49-F238E27FC236}">
                <a16:creationId xmlns:a16="http://schemas.microsoft.com/office/drawing/2014/main" id="{C9113848-23A7-E824-BF4F-89A4518EDB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85" y="1883664"/>
            <a:ext cx="3310128" cy="331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kur tepelný/chladící polštářek">
            <a:extLst>
              <a:ext uri="{FF2B5EF4-FFF2-40B4-BE49-F238E27FC236}">
                <a16:creationId xmlns:a16="http://schemas.microsoft.com/office/drawing/2014/main" id="{FD5A86A5-FBC8-550D-C7A8-C12EEC6F4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877" y="2807064"/>
            <a:ext cx="3696386" cy="175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íšťalka z borovicového dřeva Holden, bílá">
            <a:extLst>
              <a:ext uri="{FF2B5EF4-FFF2-40B4-BE49-F238E27FC236}">
                <a16:creationId xmlns:a16="http://schemas.microsoft.com/office/drawing/2014/main" id="{AD29F612-C608-4C82-E5D5-7DEBE53CD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287" y="3729647"/>
            <a:ext cx="2617456" cy="261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altax švihadlo, modrá">
            <a:extLst>
              <a:ext uri="{FF2B5EF4-FFF2-40B4-BE49-F238E27FC236}">
                <a16:creationId xmlns:a16="http://schemas.microsoft.com/office/drawing/2014/main" id="{AED56992-9751-312A-6B44-F6EC5CAE7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263" y="1687202"/>
            <a:ext cx="2738494" cy="273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856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66721-B6F1-0F5D-08DE-DFBECE510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A236E8-F715-2612-AFD0-9E0BCFCFF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995422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MAS Info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B1E70B-A4E4-3B8B-D02A-435CFDDE5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1" y="2052563"/>
            <a:ext cx="6204772" cy="2748037"/>
          </a:xfrm>
        </p:spPr>
        <p:txBody>
          <a:bodyPr numCol="1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Grilování 14.6. v Hudlicích od 17 hod?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Snídaně pro STAR – v jiné obci (KC Trubská?)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Seminář na vybrané téma?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Příměstské tábory  - Hudlice, Svatá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Workcamp 2025? (180 Kč/osoba/den)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DMO Berounsko - turistický skládaný leták či dotisk/úpravy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>
                <a:latin typeface="Corbel" panose="020B0503020204020204" pitchFamily="34" charset="0"/>
              </a:rPr>
              <a:t>WhatsApp – skupina „ MAS informuje“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180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1800">
              <a:latin typeface="Corbel" panose="020B0503020204020204" pitchFamily="34" charset="0"/>
            </a:endParaRPr>
          </a:p>
          <a:p>
            <a:endParaRPr lang="cs-CZ" sz="1400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1B99887A-EEC5-87B7-C449-E822C4504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086E213-0B9B-36F7-DE8A-0E1C2AE29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30FB617F-933B-691D-3821-F0D6D703E5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471" t="45855" r="47255" b="20341"/>
          <a:stretch/>
        </p:blipFill>
        <p:spPr bwMode="auto">
          <a:xfrm>
            <a:off x="6924735" y="995422"/>
            <a:ext cx="4815205" cy="3238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49476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6FED7DA-D0AB-4E8B-9762-B896705D8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166" y="4038383"/>
            <a:ext cx="4888194" cy="2172786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FBC59196-9F3A-4CDF-82A4-673AD034F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1417" y="2121576"/>
            <a:ext cx="7109027" cy="201001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 Mezi Hrady, z.s</a:t>
            </a: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Jungmannova 355, 267 03 Hudlice</a:t>
            </a:r>
            <a:b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kancelar@mezihrady.cz  /  +420 604 734 840</a:t>
            </a:r>
            <a:b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www.mezihrady.cz</a:t>
            </a:r>
            <a:endParaRPr lang="cs-CZ" sz="400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87B0F0-60FB-5767-F952-867FE646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389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_powerpoint" id="{6D7014C5-8C99-4C8D-8A92-3666F18D8557}" vid="{13A678C9-322F-4583-BB82-72939FF1A26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16DFE40E3FE042BE6CD6D3CD56A13A" ma:contentTypeVersion="18" ma:contentTypeDescription="Vytvoří nový dokument" ma:contentTypeScope="" ma:versionID="352ec7afe157bbd25c9d5dd280e0bf9a">
  <xsd:schema xmlns:xsd="http://www.w3.org/2001/XMLSchema" xmlns:xs="http://www.w3.org/2001/XMLSchema" xmlns:p="http://schemas.microsoft.com/office/2006/metadata/properties" xmlns:ns2="5c01f09b-67c5-4daf-8af2-eac694115606" xmlns:ns3="19638a50-ea2d-4f3b-8a76-755a31be38fa" targetNamespace="http://schemas.microsoft.com/office/2006/metadata/properties" ma:root="true" ma:fieldsID="b90245aaef927b12a57cd059358970cb" ns2:_="" ns3:_="">
    <xsd:import namespace="5c01f09b-67c5-4daf-8af2-eac694115606"/>
    <xsd:import namespace="19638a50-ea2d-4f3b-8a76-755a31be3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1f09b-67c5-4daf-8af2-eac694115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24b32dad-34ab-4d26-9bd9-cadc1b55dc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38a50-ea2d-4f3b-8a76-755a31be3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5b0b1e4-9d46-4455-be50-b746b9f9c763}" ma:internalName="TaxCatchAll" ma:showField="CatchAllData" ma:web="19638a50-ea2d-4f3b-8a76-755a31be3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01f09b-67c5-4daf-8af2-eac694115606">
      <Terms xmlns="http://schemas.microsoft.com/office/infopath/2007/PartnerControls"/>
    </lcf76f155ced4ddcb4097134ff3c332f>
    <TaxCatchAll xmlns="19638a50-ea2d-4f3b-8a76-755a31be38f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ED15B4-E6C0-4267-9589-986CF4CB4F3B}">
  <ds:schemaRefs>
    <ds:schemaRef ds:uri="19638a50-ea2d-4f3b-8a76-755a31be38fa"/>
    <ds:schemaRef ds:uri="5c01f09b-67c5-4daf-8af2-eac6941156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B088612-48A2-400F-A23E-A6E6B7CD9131}">
  <ds:schemaRefs>
    <ds:schemaRef ds:uri="19638a50-ea2d-4f3b-8a76-755a31be38fa"/>
    <ds:schemaRef ds:uri="5c01f09b-67c5-4daf-8af2-eac69411560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7A26DA7-86C7-4B36-B03F-596ED1DE8F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sablona_powerpoint</Template>
  <TotalTime>5</TotalTime>
  <Words>2887</Words>
  <Application>Microsoft Office PowerPoint</Application>
  <PresentationFormat>Širokoúhlá obrazovka</PresentationFormat>
  <Paragraphs>438</Paragraphs>
  <Slides>34</Slides>
  <Notes>34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Corbel</vt:lpstr>
      <vt:lpstr>Courier New</vt:lpstr>
      <vt:lpstr>Wingdings</vt:lpstr>
      <vt:lpstr>Motiv Office</vt:lpstr>
      <vt:lpstr>SCLLD MAS Mezi Hrady 2021+  Snídaně se starosty 7.3.2024</vt:lpstr>
      <vt:lpstr>Plnění Strategie (SCLLD)</vt:lpstr>
      <vt:lpstr>Čerpání dotací</vt:lpstr>
      <vt:lpstr>Spanilé jízdy </vt:lpstr>
      <vt:lpstr>Spanilé jízdy </vt:lpstr>
      <vt:lpstr>IROP+   Integrovaný regionální operační program</vt:lpstr>
      <vt:lpstr>Stav výzvy IROP21+</vt:lpstr>
      <vt:lpstr>Prezentace aplikace PowerPoint</vt:lpstr>
      <vt:lpstr>Parametry výzev IROP21+</vt:lpstr>
      <vt:lpstr>SZP Společná zemědělská politika </vt:lpstr>
      <vt:lpstr> Výzvy MAS  https://www.mezihrady.cz/dotaceenergetika/op-2021-2027/sp-szp/  </vt:lpstr>
      <vt:lpstr> Portál farmáře  https://www.szif.cz/irj/portal/pf/pf-uvod  </vt:lpstr>
      <vt:lpstr>Jak postupovat při podání žádosti o dotaci? </vt:lpstr>
      <vt:lpstr>Parametry 1. výzvy SZP (2024)</vt:lpstr>
      <vt:lpstr>Základní pravidla výzvy</vt:lpstr>
      <vt:lpstr>Inovativnost a přidaná hodnota projektu = čeká se na metodické upřesnění SZIF</vt:lpstr>
      <vt:lpstr>Základní pravidla výzvy – nezpůsobilé výdaje např.:</vt:lpstr>
      <vt:lpstr>Základní pravidla výzvy - povinné přílohy</vt:lpstr>
      <vt:lpstr>Zadávání zakázek</vt:lpstr>
      <vt:lpstr>FICHE 5 – ZÁKLADNÍ SLUŽBY A OBNOVA OBCÍ – aktivity: </vt:lpstr>
      <vt:lpstr>Specifika Fiche 5</vt:lpstr>
      <vt:lpstr>FICHE 6 – NEPRODUKTIVNÍ INFRASTRUKTURA V KRAJINĚ - aktivity:</vt:lpstr>
      <vt:lpstr>Povinné specifické přílohy k ŽOD - Fiche 6</vt:lpstr>
      <vt:lpstr>Hodnotící kritéria - Fiche 5 a Fiche 6</vt:lpstr>
      <vt:lpstr>Do 1. výzvy SPZ plánováno předložit projekty:</vt:lpstr>
      <vt:lpstr> Dobrovolnický den (firemní dobrovolnictví)</vt:lpstr>
      <vt:lpstr>Prezentace aplikace PowerPoint</vt:lpstr>
      <vt:lpstr>Jak na to</vt:lpstr>
      <vt:lpstr>Proč do toho jít</vt:lpstr>
      <vt:lpstr>Tipy na zaměření dobrovolnických dní</vt:lpstr>
      <vt:lpstr> Středočeská dotace pro MAS </vt:lpstr>
      <vt:lpstr>Návrh nákupu drobných dárků s logem MAS (50-70 ks/obec) – jiný návrh?</vt:lpstr>
      <vt:lpstr>MAS Info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Jakub Kučera</dc:creator>
  <cp:lastModifiedBy>Pavla Dvořáková</cp:lastModifiedBy>
  <cp:revision>1</cp:revision>
  <cp:lastPrinted>2022-11-14T14:15:24Z</cp:lastPrinted>
  <dcterms:created xsi:type="dcterms:W3CDTF">2021-09-12T23:37:53Z</dcterms:created>
  <dcterms:modified xsi:type="dcterms:W3CDTF">2024-03-07T13:38:06Z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0x0101004D16DFE40E3FE042BE6CD6D3CD56A13A</vt:lpwstr>
  </property>
  <property fmtid="{D5CDD505-2E9C-101B-9397-08002B2CF9AE}" pid="3" name="MediaServiceImageTags">
    <vt:lpwstr/>
  </property>
</Properties>
</file>